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20104100" cy="11309350"/>
  <p:embeddedFontLst>
    <p:embeddedFont>
      <p:font typeface="Work Sans ExtraBold"/>
      <p:bold r:id="rId35"/>
      <p:boldItalic r:id="rId36"/>
    </p:embeddedFont>
    <p:embeddedFont>
      <p:font typeface="Work Sans SemiBold"/>
      <p:regular r:id="rId37"/>
      <p:bold r:id="rId38"/>
      <p:italic r:id="rId39"/>
      <p:boldItalic r:id="rId40"/>
    </p:embeddedFont>
    <p:embeddedFont>
      <p:font typeface="Arial Black"/>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2">
          <p15:clr>
            <a:srgbClr val="A4A3A4"/>
          </p15:clr>
        </p15:guide>
        <p15:guide id="2" pos="3432">
          <p15:clr>
            <a:srgbClr val="A4A3A4"/>
          </p15:clr>
        </p15:guide>
      </p15:sldGuideLst>
    </p:ext>
    <p:ext uri="GoogleSlidesCustomDataVersion2">
      <go:slidesCustomData xmlns:go="http://customooxmlschemas.google.com/" r:id="rId42" roundtripDataSignature="AMtx7mjjOFRMQLXRf35oQypZgojH3Tgm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2" orient="horz"/>
        <p:guide pos="343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SemiBold-boldItalic.fntdata"/><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ArialBlack-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WorkSansExtraBold-bold.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WorkSansSemiBold-regular.fntdata"/><Relationship Id="rId14" Type="http://schemas.openxmlformats.org/officeDocument/2006/relationships/slide" Target="slides/slide9.xml"/><Relationship Id="rId36" Type="http://schemas.openxmlformats.org/officeDocument/2006/relationships/font" Target="fonts/WorkSansExtraBold-boldItalic.fntdata"/><Relationship Id="rId17" Type="http://schemas.openxmlformats.org/officeDocument/2006/relationships/slide" Target="slides/slide12.xml"/><Relationship Id="rId39" Type="http://schemas.openxmlformats.org/officeDocument/2006/relationships/font" Target="fonts/WorkSansSemiBold-italic.fntdata"/><Relationship Id="rId16" Type="http://schemas.openxmlformats.org/officeDocument/2006/relationships/slide" Target="slides/slide11.xml"/><Relationship Id="rId38" Type="http://schemas.openxmlformats.org/officeDocument/2006/relationships/font" Target="fonts/WorkSansSemiBold-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8712200" cy="56673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11387138" y="0"/>
            <a:ext cx="8712200" cy="56673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728"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10742613"/>
            <a:ext cx="8712200" cy="56673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0: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0: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0: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2: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2: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2: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3: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4: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4: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6: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6: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7: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7: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8: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8: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8: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9: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2: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2: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2: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0: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0: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1: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21: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s-PE" sz="1200" u="none" cap="none" strike="noStrike">
                <a:solidFill>
                  <a:schemeClr val="dk1"/>
                </a:solidFill>
                <a:latin typeface="Arial"/>
                <a:ea typeface="Arial"/>
                <a:cs typeface="Arial"/>
                <a:sym typeface="Arial"/>
              </a:rPr>
              <a:t>“Un niño nunca dibuja lo que ve, dibuja su interpretación de ello. Dibuja lo que sabe de él</a:t>
            </a:r>
            <a:r>
              <a:rPr b="1" i="0" lang="es-PE" sz="9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s-PE"/>
              <a:t>El primer representante que estudiaremos será Jean Piaget, autor de la cita que acabamos de escuchar. Él fue un biólogo suizo, nacido en 1896, estudió los mecanismos del desarrollo cognitivo basado en una </a:t>
            </a:r>
            <a:r>
              <a:rPr b="0" lang="es-PE"/>
              <a:t>visión</a:t>
            </a:r>
            <a:r>
              <a:rPr lang="es-PE"/>
              <a:t> psicogenética.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b="0" i="0" lang="es-PE" sz="1200" u="none" cap="none" strike="noStrike">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a:p>
        </p:txBody>
      </p:sp>
      <p:sp>
        <p:nvSpPr>
          <p:cNvPr id="445" name="Google Shape;445;p21: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2: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22: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3: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2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4: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2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5: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6: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7: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2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8: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8: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29: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2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3: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3:notes"/>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4: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5: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5: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7: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8: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8: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txBox="1"/>
          <p:nvPr>
            <p:ph idx="1" type="body"/>
          </p:nvPr>
        </p:nvSpPr>
        <p:spPr>
          <a:xfrm>
            <a:off x="2009775" y="5441950"/>
            <a:ext cx="16084550" cy="4454525"/>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9: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1"/>
          <p:cNvSpPr txBox="1"/>
          <p:nvPr>
            <p:ph type="title"/>
          </p:nvPr>
        </p:nvSpPr>
        <p:spPr>
          <a:xfrm>
            <a:off x="1514356" y="512076"/>
            <a:ext cx="9163286" cy="573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729">
                <a:solidFill>
                  <a:srgbClr val="B01333"/>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body"/>
          </p:nvPr>
        </p:nvSpPr>
        <p:spPr>
          <a:xfrm>
            <a:off x="4022942" y="2210033"/>
            <a:ext cx="6682109" cy="30790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2001">
                <a:solidFill>
                  <a:srgbClr val="231F1F"/>
                </a:solidFill>
                <a:latin typeface="Arial Black"/>
                <a:ea typeface="Arial Black"/>
                <a:cs typeface="Arial Black"/>
                <a:sym typeface="Arial Black"/>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 name="Google Shape;18;p31"/>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1"/>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1"/>
          <p:cNvSpPr txBox="1"/>
          <p:nvPr>
            <p:ph idx="12" type="sldNum"/>
          </p:nvPr>
        </p:nvSpPr>
        <p:spPr>
          <a:xfrm>
            <a:off x="8778241" y="6377940"/>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 Slide 7">
    <p:spTree>
      <p:nvGrpSpPr>
        <p:cNvPr id="84" name="Shape 84"/>
        <p:cNvGrpSpPr/>
        <p:nvPr/>
      </p:nvGrpSpPr>
      <p:grpSpPr>
        <a:xfrm>
          <a:off x="0" y="0"/>
          <a:ext cx="0" cy="0"/>
          <a:chOff x="0" y="0"/>
          <a:chExt cx="0" cy="0"/>
        </a:xfrm>
      </p:grpSpPr>
      <p:sp>
        <p:nvSpPr>
          <p:cNvPr id="85" name="Google Shape;85;p40"/>
          <p:cNvSpPr/>
          <p:nvPr/>
        </p:nvSpPr>
        <p:spPr>
          <a:xfrm>
            <a:off x="11822222" y="6285576"/>
            <a:ext cx="369779" cy="369779"/>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3200">
              <a:solidFill>
                <a:schemeClr val="lt1"/>
              </a:solidFill>
            </a:endParaRPr>
          </a:p>
        </p:txBody>
      </p:sp>
      <p:sp>
        <p:nvSpPr>
          <p:cNvPr id="86" name="Google Shape;86;p40"/>
          <p:cNvSpPr txBox="1"/>
          <p:nvPr/>
        </p:nvSpPr>
        <p:spPr>
          <a:xfrm>
            <a:off x="11637333" y="6218565"/>
            <a:ext cx="739557" cy="503799"/>
          </a:xfrm>
          <a:prstGeom prst="rect">
            <a:avLst/>
          </a:prstGeom>
          <a:noFill/>
          <a:ln>
            <a:noFill/>
          </a:ln>
        </p:spPr>
        <p:txBody>
          <a:bodyPr anchorCtr="0" anchor="ctr" bIns="60950" lIns="121900" spcFirstLastPara="1" rIns="121900" wrap="square" tIns="60950">
            <a:noAutofit/>
          </a:bodyPr>
          <a:lstStyle/>
          <a:p>
            <a:pPr indent="0" lvl="0" marL="0" rtl="0" algn="ctr">
              <a:spcBef>
                <a:spcPts val="0"/>
              </a:spcBef>
              <a:spcAft>
                <a:spcPts val="0"/>
              </a:spcAft>
              <a:buNone/>
            </a:pPr>
            <a:fld id="{00000000-1234-1234-1234-123412341234}" type="slidenum">
              <a:rPr b="0" lang="es-PE" sz="1200">
                <a:solidFill>
                  <a:schemeClr val="lt1"/>
                </a:solidFill>
                <a:latin typeface="Work Sans SemiBold"/>
                <a:ea typeface="Work Sans SemiBold"/>
                <a:cs typeface="Work Sans SemiBold"/>
                <a:sym typeface="Work Sans SemiBold"/>
              </a:rPr>
              <a:t>‹#›</a:t>
            </a:fld>
            <a:endParaRPr b="0" sz="1200">
              <a:solidFill>
                <a:schemeClr val="lt1"/>
              </a:solidFill>
              <a:latin typeface="Work Sans SemiBold"/>
              <a:ea typeface="Work Sans SemiBold"/>
              <a:cs typeface="Work Sans SemiBold"/>
              <a:sym typeface="Work Sans SemiBold"/>
            </a:endParaRPr>
          </a:p>
        </p:txBody>
      </p:sp>
      <p:sp>
        <p:nvSpPr>
          <p:cNvPr id="87" name="Google Shape;87;p40"/>
          <p:cNvSpPr/>
          <p:nvPr>
            <p:ph idx="2" type="pic"/>
          </p:nvPr>
        </p:nvSpPr>
        <p:spPr>
          <a:xfrm>
            <a:off x="-12601" y="-1"/>
            <a:ext cx="5833097" cy="6858001"/>
          </a:xfrm>
          <a:prstGeom prst="rect">
            <a:avLst/>
          </a:prstGeom>
          <a:noFill/>
          <a:ln>
            <a:noFill/>
          </a:ln>
        </p:spPr>
      </p:sp>
      <p:sp>
        <p:nvSpPr>
          <p:cNvPr id="88" name="Google Shape;88;p40"/>
          <p:cNvSpPr/>
          <p:nvPr/>
        </p:nvSpPr>
        <p:spPr>
          <a:xfrm flipH="1">
            <a:off x="5015880" y="1401646"/>
            <a:ext cx="2706820"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cxnSp>
        <p:nvCxnSpPr>
          <p:cNvPr id="89" name="Google Shape;89;p40"/>
          <p:cNvCxnSpPr/>
          <p:nvPr/>
        </p:nvCxnSpPr>
        <p:spPr>
          <a:xfrm>
            <a:off x="5115184" y="2123423"/>
            <a:ext cx="3960440" cy="0"/>
          </a:xfrm>
          <a:prstGeom prst="straightConnector1">
            <a:avLst/>
          </a:prstGeom>
          <a:noFill/>
          <a:ln cap="flat" cmpd="sng" w="19050">
            <a:solidFill>
              <a:schemeClr val="accent2"/>
            </a:solidFill>
            <a:prstDash val="dash"/>
            <a:round/>
            <a:headEnd len="sm" w="sm" type="none"/>
            <a:tailEnd len="sm" w="sm" type="none"/>
          </a:ln>
        </p:spPr>
      </p:cxnSp>
      <p:sp>
        <p:nvSpPr>
          <p:cNvPr id="90" name="Google Shape;90;p40"/>
          <p:cNvSpPr/>
          <p:nvPr/>
        </p:nvSpPr>
        <p:spPr>
          <a:xfrm flipH="1">
            <a:off x="5202420" y="2707223"/>
            <a:ext cx="2706820"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cxnSp>
        <p:nvCxnSpPr>
          <p:cNvPr id="91" name="Google Shape;91;p40"/>
          <p:cNvCxnSpPr/>
          <p:nvPr/>
        </p:nvCxnSpPr>
        <p:spPr>
          <a:xfrm>
            <a:off x="5301724" y="3429000"/>
            <a:ext cx="3960440" cy="0"/>
          </a:xfrm>
          <a:prstGeom prst="straightConnector1">
            <a:avLst/>
          </a:prstGeom>
          <a:noFill/>
          <a:ln cap="flat" cmpd="sng" w="19050">
            <a:solidFill>
              <a:schemeClr val="accent2"/>
            </a:solidFill>
            <a:prstDash val="dash"/>
            <a:round/>
            <a:headEnd len="sm" w="sm" type="none"/>
            <a:tailEnd len="sm" w="sm" type="none"/>
          </a:ln>
        </p:spPr>
      </p:cxnSp>
      <p:sp>
        <p:nvSpPr>
          <p:cNvPr id="92" name="Google Shape;92;p40"/>
          <p:cNvSpPr/>
          <p:nvPr/>
        </p:nvSpPr>
        <p:spPr>
          <a:xfrm flipH="1">
            <a:off x="5377689" y="4003367"/>
            <a:ext cx="2706820"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cxnSp>
        <p:nvCxnSpPr>
          <p:cNvPr id="93" name="Google Shape;93;p40"/>
          <p:cNvCxnSpPr/>
          <p:nvPr/>
        </p:nvCxnSpPr>
        <p:spPr>
          <a:xfrm>
            <a:off x="5476992" y="4725144"/>
            <a:ext cx="3960440" cy="0"/>
          </a:xfrm>
          <a:prstGeom prst="straightConnector1">
            <a:avLst/>
          </a:prstGeom>
          <a:noFill/>
          <a:ln cap="flat" cmpd="sng" w="19050">
            <a:solidFill>
              <a:schemeClr val="accent2"/>
            </a:solidFill>
            <a:prstDash val="dash"/>
            <a:round/>
            <a:headEnd len="sm" w="sm" type="none"/>
            <a:tailEnd len="sm" w="sm" type="none"/>
          </a:ln>
        </p:spPr>
      </p:cxnSp>
      <p:sp>
        <p:nvSpPr>
          <p:cNvPr id="94" name="Google Shape;94;p40"/>
          <p:cNvSpPr txBox="1"/>
          <p:nvPr>
            <p:ph idx="1" type="body"/>
          </p:nvPr>
        </p:nvSpPr>
        <p:spPr>
          <a:xfrm>
            <a:off x="5231904" y="284346"/>
            <a:ext cx="6408712" cy="696383"/>
          </a:xfrm>
          <a:prstGeom prst="rect">
            <a:avLst/>
          </a:prstGeom>
          <a:noFill/>
          <a:ln>
            <a:noFill/>
          </a:ln>
        </p:spPr>
        <p:txBody>
          <a:bodyPr anchorCtr="0" anchor="ctr" bIns="0" lIns="0" spcFirstLastPara="1" rIns="0" wrap="square" tIns="0">
            <a:noAutofit/>
          </a:bodyPr>
          <a:lstStyle>
            <a:lvl1pPr indent="-228600" lvl="0" marL="457200" algn="l">
              <a:spcBef>
                <a:spcPts val="0"/>
              </a:spcBef>
              <a:spcAft>
                <a:spcPts val="0"/>
              </a:spcAft>
              <a:buClr>
                <a:schemeClr val="dk1"/>
              </a:buClr>
              <a:buSzPts val="4000"/>
              <a:buFont typeface="Work Sans ExtraBold"/>
              <a:buNone/>
              <a:defRPr b="1" sz="4000">
                <a:solidFill>
                  <a:schemeClr val="dk1"/>
                </a:solidFill>
                <a:latin typeface="Work Sans ExtraBold"/>
                <a:ea typeface="Work Sans ExtraBold"/>
                <a:cs typeface="Work Sans ExtraBold"/>
                <a:sym typeface="Work Sans Extra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40"/>
          <p:cNvSpPr/>
          <p:nvPr/>
        </p:nvSpPr>
        <p:spPr>
          <a:xfrm flipH="1">
            <a:off x="5564648" y="5299511"/>
            <a:ext cx="2706820"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cxnSp>
        <p:nvCxnSpPr>
          <p:cNvPr id="96" name="Google Shape;96;p40"/>
          <p:cNvCxnSpPr/>
          <p:nvPr/>
        </p:nvCxnSpPr>
        <p:spPr>
          <a:xfrm>
            <a:off x="5663953" y="6021288"/>
            <a:ext cx="3960440" cy="0"/>
          </a:xfrm>
          <a:prstGeom prst="straightConnector1">
            <a:avLst/>
          </a:prstGeom>
          <a:noFill/>
          <a:ln cap="flat" cmpd="sng" w="19050">
            <a:solidFill>
              <a:schemeClr val="accent2"/>
            </a:solidFill>
            <a:prstDash val="dash"/>
            <a:round/>
            <a:headEnd len="sm" w="sm" type="none"/>
            <a:tailEnd len="sm" w="sm" type="none"/>
          </a:ln>
        </p:spPr>
      </p:cxnSp>
      <p:sp>
        <p:nvSpPr>
          <p:cNvPr id="97" name="Google Shape;97;p40"/>
          <p:cNvSpPr/>
          <p:nvPr/>
        </p:nvSpPr>
        <p:spPr>
          <a:xfrm flipH="1">
            <a:off x="5015880" y="1401646"/>
            <a:ext cx="2592288"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8" name="Google Shape;98;p40"/>
          <p:cNvSpPr/>
          <p:nvPr/>
        </p:nvSpPr>
        <p:spPr>
          <a:xfrm flipH="1">
            <a:off x="5202420" y="2707223"/>
            <a:ext cx="2592288"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99" name="Google Shape;99;p40"/>
          <p:cNvSpPr/>
          <p:nvPr/>
        </p:nvSpPr>
        <p:spPr>
          <a:xfrm flipH="1">
            <a:off x="5377688" y="4003367"/>
            <a:ext cx="2592288"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100" name="Google Shape;100;p40"/>
          <p:cNvSpPr/>
          <p:nvPr/>
        </p:nvSpPr>
        <p:spPr>
          <a:xfrm flipH="1">
            <a:off x="5564649" y="5299511"/>
            <a:ext cx="2592288" cy="577762"/>
          </a:xfrm>
          <a:custGeom>
            <a:rect b="b" l="l" r="r" t="t"/>
            <a:pathLst>
              <a:path extrusionOk="0" h="725081" w="3393754">
                <a:moveTo>
                  <a:pt x="0" y="720080"/>
                </a:moveTo>
                <a:lnTo>
                  <a:pt x="117390" y="0"/>
                </a:lnTo>
                <a:lnTo>
                  <a:pt x="3393754" y="0"/>
                </a:lnTo>
                <a:lnTo>
                  <a:pt x="3288892" y="725081"/>
                </a:lnTo>
                <a:lnTo>
                  <a:pt x="0" y="720080"/>
                </a:lnTo>
                <a:close/>
              </a:path>
            </a:pathLst>
          </a:custGeom>
          <a:solidFill>
            <a:schemeClr val="accen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101" name="Google Shape;101;p40"/>
          <p:cNvSpPr txBox="1"/>
          <p:nvPr>
            <p:ph idx="3" type="body"/>
          </p:nvPr>
        </p:nvSpPr>
        <p:spPr>
          <a:xfrm>
            <a:off x="5396153" y="1500268"/>
            <a:ext cx="1946275" cy="386199"/>
          </a:xfrm>
          <a:prstGeom prst="rect">
            <a:avLst/>
          </a:prstGeom>
          <a:noFill/>
          <a:ln>
            <a:noFill/>
          </a:ln>
        </p:spPr>
        <p:txBody>
          <a:bodyPr anchorCtr="0" anchor="t" bIns="0" lIns="0" spcFirstLastPara="1" rIns="0" wrap="square" tIns="0">
            <a:normAutofit/>
          </a:bodyPr>
          <a:lstStyle>
            <a:lvl1pPr indent="-228600" lvl="0" marL="457200" algn="ctr">
              <a:spcBef>
                <a:spcPts val="0"/>
              </a:spcBef>
              <a:spcAft>
                <a:spcPts val="0"/>
              </a:spcAft>
              <a:buClr>
                <a:schemeClr val="lt1"/>
              </a:buClr>
              <a:buSzPts val="2000"/>
              <a:buFont typeface="Arial Black"/>
              <a:buNone/>
              <a:defRPr sz="2000">
                <a:solidFill>
                  <a:schemeClr val="lt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2" name="Google Shape;102;p40"/>
          <p:cNvSpPr txBox="1"/>
          <p:nvPr>
            <p:ph idx="4" type="body"/>
          </p:nvPr>
        </p:nvSpPr>
        <p:spPr>
          <a:xfrm>
            <a:off x="5582693" y="2805844"/>
            <a:ext cx="1946275" cy="386199"/>
          </a:xfrm>
          <a:prstGeom prst="rect">
            <a:avLst/>
          </a:prstGeom>
          <a:noFill/>
          <a:ln>
            <a:noFill/>
          </a:ln>
        </p:spPr>
        <p:txBody>
          <a:bodyPr anchorCtr="0" anchor="t" bIns="0" lIns="0" spcFirstLastPara="1" rIns="0" wrap="square" tIns="0">
            <a:normAutofit/>
          </a:bodyPr>
          <a:lstStyle>
            <a:lvl1pPr indent="-228600" lvl="0" marL="457200" algn="ctr">
              <a:spcBef>
                <a:spcPts val="0"/>
              </a:spcBef>
              <a:spcAft>
                <a:spcPts val="0"/>
              </a:spcAft>
              <a:buClr>
                <a:schemeClr val="lt1"/>
              </a:buClr>
              <a:buSzPts val="2000"/>
              <a:buFont typeface="Arial Black"/>
              <a:buNone/>
              <a:defRPr sz="2000">
                <a:solidFill>
                  <a:schemeClr val="lt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40"/>
          <p:cNvSpPr txBox="1"/>
          <p:nvPr>
            <p:ph idx="5" type="body"/>
          </p:nvPr>
        </p:nvSpPr>
        <p:spPr>
          <a:xfrm>
            <a:off x="5701595" y="4101987"/>
            <a:ext cx="1946275" cy="386199"/>
          </a:xfrm>
          <a:prstGeom prst="rect">
            <a:avLst/>
          </a:prstGeom>
          <a:noFill/>
          <a:ln>
            <a:noFill/>
          </a:ln>
        </p:spPr>
        <p:txBody>
          <a:bodyPr anchorCtr="0" anchor="t" bIns="0" lIns="0" spcFirstLastPara="1" rIns="0" wrap="square" tIns="0">
            <a:normAutofit/>
          </a:bodyPr>
          <a:lstStyle>
            <a:lvl1pPr indent="-228600" lvl="0" marL="457200" algn="ctr">
              <a:spcBef>
                <a:spcPts val="0"/>
              </a:spcBef>
              <a:spcAft>
                <a:spcPts val="0"/>
              </a:spcAft>
              <a:buClr>
                <a:schemeClr val="lt1"/>
              </a:buClr>
              <a:buSzPts val="2000"/>
              <a:buFont typeface="Arial Black"/>
              <a:buNone/>
              <a:defRPr sz="2000">
                <a:solidFill>
                  <a:schemeClr val="lt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40"/>
          <p:cNvSpPr txBox="1"/>
          <p:nvPr>
            <p:ph idx="6" type="body"/>
          </p:nvPr>
        </p:nvSpPr>
        <p:spPr>
          <a:xfrm>
            <a:off x="5891730" y="5395293"/>
            <a:ext cx="1946275" cy="386199"/>
          </a:xfrm>
          <a:prstGeom prst="rect">
            <a:avLst/>
          </a:prstGeom>
          <a:noFill/>
          <a:ln>
            <a:noFill/>
          </a:ln>
        </p:spPr>
        <p:txBody>
          <a:bodyPr anchorCtr="0" anchor="t" bIns="0" lIns="0" spcFirstLastPara="1" rIns="0" wrap="square" tIns="0">
            <a:normAutofit/>
          </a:bodyPr>
          <a:lstStyle>
            <a:lvl1pPr indent="-228600" lvl="0" marL="457200" algn="ctr">
              <a:spcBef>
                <a:spcPts val="0"/>
              </a:spcBef>
              <a:spcAft>
                <a:spcPts val="0"/>
              </a:spcAft>
              <a:buClr>
                <a:schemeClr val="lt1"/>
              </a:buClr>
              <a:buSzPts val="2000"/>
              <a:buFont typeface="Arial Black"/>
              <a:buNone/>
              <a:defRPr sz="2000">
                <a:solidFill>
                  <a:schemeClr val="lt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40"/>
          <p:cNvSpPr txBox="1"/>
          <p:nvPr/>
        </p:nvSpPr>
        <p:spPr>
          <a:xfrm>
            <a:off x="9621234" y="6356035"/>
            <a:ext cx="2151666" cy="331799"/>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1100"/>
              <a:buFont typeface="Arial"/>
              <a:buNone/>
            </a:pPr>
            <a:r>
              <a:rPr lang="es-PE" sz="1100">
                <a:solidFill>
                  <a:schemeClr val="dk1"/>
                </a:solidFill>
                <a:latin typeface="Work Sans ExtraBold"/>
                <a:ea typeface="Work Sans ExtraBold"/>
                <a:cs typeface="Work Sans ExtraBold"/>
                <a:sym typeface="Work Sans ExtraBold"/>
              </a:rPr>
              <a:t> © Alus Presentation</a:t>
            </a:r>
            <a:endParaRPr sz="1100">
              <a:solidFill>
                <a:schemeClr val="dk1"/>
              </a:solidFill>
              <a:latin typeface="Work Sans ExtraBold"/>
              <a:ea typeface="Work Sans ExtraBold"/>
              <a:cs typeface="Work Sans ExtraBold"/>
              <a:sym typeface="Work Sans ExtraBo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1" name="Shape 21"/>
        <p:cNvGrpSpPr/>
        <p:nvPr/>
      </p:nvGrpSpPr>
      <p:grpSpPr>
        <a:xfrm>
          <a:off x="0" y="0"/>
          <a:ext cx="0" cy="0"/>
          <a:chOff x="0" y="0"/>
          <a:chExt cx="0" cy="0"/>
        </a:xfrm>
      </p:grpSpPr>
      <p:sp>
        <p:nvSpPr>
          <p:cNvPr id="22" name="Google Shape;22;p32"/>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2"/>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2"/>
          <p:cNvSpPr txBox="1"/>
          <p:nvPr>
            <p:ph idx="12" type="sldNum"/>
          </p:nvPr>
        </p:nvSpPr>
        <p:spPr>
          <a:xfrm>
            <a:off x="8778241" y="6377940"/>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5" name="Shape 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 name="Shape 26"/>
        <p:cNvGrpSpPr/>
        <p:nvPr/>
      </p:nvGrpSpPr>
      <p:grpSpPr>
        <a:xfrm>
          <a:off x="0" y="0"/>
          <a:ext cx="0" cy="0"/>
          <a:chOff x="0" y="0"/>
          <a:chExt cx="0" cy="0"/>
        </a:xfrm>
      </p:grpSpPr>
      <p:sp>
        <p:nvSpPr>
          <p:cNvPr id="27" name="Google Shape;27;p34"/>
          <p:cNvSpPr txBox="1"/>
          <p:nvPr>
            <p:ph type="ctrTitle"/>
          </p:nvPr>
        </p:nvSpPr>
        <p:spPr>
          <a:xfrm>
            <a:off x="914400" y="2125980"/>
            <a:ext cx="10363201" cy="573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729">
                <a:solidFill>
                  <a:srgbClr val="B01333"/>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4"/>
          <p:cNvSpPr txBox="1"/>
          <p:nvPr>
            <p:ph idx="1" type="subTitle"/>
          </p:nvPr>
        </p:nvSpPr>
        <p:spPr>
          <a:xfrm>
            <a:off x="1828800" y="3840480"/>
            <a:ext cx="8534400" cy="30790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001">
                <a:solidFill>
                  <a:srgbClr val="231F1F"/>
                </a:solidFill>
                <a:latin typeface="Arial Black"/>
                <a:ea typeface="Arial Black"/>
                <a:cs typeface="Arial Black"/>
                <a:sym typeface="Arial Black"/>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4"/>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4"/>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4"/>
          <p:cNvSpPr txBox="1"/>
          <p:nvPr>
            <p:ph idx="12" type="sldNum"/>
          </p:nvPr>
        </p:nvSpPr>
        <p:spPr>
          <a:xfrm>
            <a:off x="8778241" y="6377940"/>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35"/>
          <p:cNvSpPr txBox="1"/>
          <p:nvPr>
            <p:ph type="title"/>
          </p:nvPr>
        </p:nvSpPr>
        <p:spPr>
          <a:xfrm>
            <a:off x="1514356" y="512076"/>
            <a:ext cx="9163286" cy="573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729">
                <a:solidFill>
                  <a:srgbClr val="B01333"/>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5"/>
          <p:cNvSpPr txBox="1"/>
          <p:nvPr>
            <p:ph idx="1" type="body"/>
          </p:nvPr>
        </p:nvSpPr>
        <p:spPr>
          <a:xfrm>
            <a:off x="609600" y="1577340"/>
            <a:ext cx="5303520" cy="50783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35"/>
          <p:cNvSpPr txBox="1"/>
          <p:nvPr>
            <p:ph idx="2" type="body"/>
          </p:nvPr>
        </p:nvSpPr>
        <p:spPr>
          <a:xfrm>
            <a:off x="6278880" y="1577340"/>
            <a:ext cx="5303520" cy="50783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35"/>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5"/>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A8A8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5"/>
          <p:cNvSpPr txBox="1"/>
          <p:nvPr>
            <p:ph idx="12" type="sldNum"/>
          </p:nvPr>
        </p:nvSpPr>
        <p:spPr>
          <a:xfrm>
            <a:off x="8778241" y="6377940"/>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type="tx">
  <p:cSld name="TITLE_AND_BODY">
    <p:spTree>
      <p:nvGrpSpPr>
        <p:cNvPr id="39" name="Shape 39"/>
        <p:cNvGrpSpPr/>
        <p:nvPr/>
      </p:nvGrpSpPr>
      <p:grpSpPr>
        <a:xfrm>
          <a:off x="0" y="0"/>
          <a:ext cx="0" cy="0"/>
          <a:chOff x="0" y="0"/>
          <a:chExt cx="0" cy="0"/>
        </a:xfrm>
      </p:grpSpPr>
      <p:sp>
        <p:nvSpPr>
          <p:cNvPr id="40" name="Google Shape;40;p36"/>
          <p:cNvSpPr txBox="1"/>
          <p:nvPr>
            <p:ph type="title"/>
          </p:nvPr>
        </p:nvSpPr>
        <p:spPr>
          <a:xfrm>
            <a:off x="1189974" y="667392"/>
            <a:ext cx="10120174" cy="28392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36"/>
          <p:cNvSpPr/>
          <p:nvPr>
            <p:ph idx="2" type="pic"/>
          </p:nvPr>
        </p:nvSpPr>
        <p:spPr>
          <a:xfrm>
            <a:off x="4299644" y="2374407"/>
            <a:ext cx="3592712" cy="2123656"/>
          </a:xfrm>
          <a:prstGeom prst="rect">
            <a:avLst/>
          </a:prstGeom>
          <a:noFill/>
          <a:ln>
            <a:noFill/>
          </a:ln>
        </p:spPr>
      </p:sp>
      <p:sp>
        <p:nvSpPr>
          <p:cNvPr id="42" name="Google Shape;42;p36"/>
          <p:cNvSpPr txBox="1"/>
          <p:nvPr>
            <p:ph idx="1" type="body"/>
          </p:nvPr>
        </p:nvSpPr>
        <p:spPr>
          <a:xfrm>
            <a:off x="7702552" y="3497630"/>
            <a:ext cx="3592712" cy="31819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36"/>
          <p:cNvSpPr txBox="1"/>
          <p:nvPr>
            <p:ph idx="3" type="body"/>
          </p:nvPr>
        </p:nvSpPr>
        <p:spPr>
          <a:xfrm>
            <a:off x="7702552" y="4104854"/>
            <a:ext cx="3592712" cy="253915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36"/>
          <p:cNvSpPr txBox="1"/>
          <p:nvPr>
            <p:ph idx="4" type="body"/>
          </p:nvPr>
        </p:nvSpPr>
        <p:spPr>
          <a:xfrm>
            <a:off x="7702552" y="4440658"/>
            <a:ext cx="3592712" cy="70722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sz="1125"/>
            </a:lvl1pPr>
            <a:lvl2pPr indent="-228600" lvl="1" marL="914400" algn="l">
              <a:spcBef>
                <a:spcPts val="0"/>
              </a:spcBef>
              <a:spcAft>
                <a:spcPts val="0"/>
              </a:spcAft>
              <a:buSzPts val="1400"/>
              <a:buNone/>
              <a:defRPr sz="1125"/>
            </a:lvl2pPr>
            <a:lvl3pPr indent="-228600" lvl="2" marL="1371600" algn="l">
              <a:spcBef>
                <a:spcPts val="0"/>
              </a:spcBef>
              <a:spcAft>
                <a:spcPts val="0"/>
              </a:spcAft>
              <a:buSzPts val="1400"/>
              <a:buNone/>
              <a:defRPr sz="1125"/>
            </a:lvl3pPr>
            <a:lvl4pPr indent="-228600" lvl="3" marL="1828800" algn="l">
              <a:spcBef>
                <a:spcPts val="0"/>
              </a:spcBef>
              <a:spcAft>
                <a:spcPts val="0"/>
              </a:spcAft>
              <a:buSzPts val="1400"/>
              <a:buNone/>
              <a:defRPr sz="1125"/>
            </a:lvl4pPr>
            <a:lvl5pPr indent="-228600" lvl="4" marL="2286000" algn="l">
              <a:spcBef>
                <a:spcPts val="0"/>
              </a:spcBef>
              <a:spcAft>
                <a:spcPts val="0"/>
              </a:spcAft>
              <a:buSzPts val="1400"/>
              <a:buNone/>
              <a:defRPr sz="1125"/>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36"/>
          <p:cNvSpPr txBox="1"/>
          <p:nvPr>
            <p:ph idx="5" type="body"/>
          </p:nvPr>
        </p:nvSpPr>
        <p:spPr>
          <a:xfrm>
            <a:off x="7703344" y="3200226"/>
            <a:ext cx="2328138" cy="200055"/>
          </a:xfrm>
          <a:prstGeom prst="rect">
            <a:avLst/>
          </a:prstGeom>
          <a:solidFill>
            <a:srgbClr val="D8E736"/>
          </a:solidFill>
          <a:ln>
            <a:noFill/>
          </a:ln>
        </p:spPr>
        <p:txBody>
          <a:bodyPr anchorCtr="0" anchor="ctr"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 name="Google Shape;46;p36"/>
          <p:cNvSpPr txBox="1"/>
          <p:nvPr>
            <p:ph idx="12" type="sldNum"/>
          </p:nvPr>
        </p:nvSpPr>
        <p:spPr>
          <a:xfrm>
            <a:off x="8778241" y="6377941"/>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cSld name="6">
    <p:spTree>
      <p:nvGrpSpPr>
        <p:cNvPr id="47" name="Shape 47"/>
        <p:cNvGrpSpPr/>
        <p:nvPr/>
      </p:nvGrpSpPr>
      <p:grpSpPr>
        <a:xfrm>
          <a:off x="0" y="0"/>
          <a:ext cx="0" cy="0"/>
          <a:chOff x="0" y="0"/>
          <a:chExt cx="0" cy="0"/>
        </a:xfrm>
      </p:grpSpPr>
      <p:sp>
        <p:nvSpPr>
          <p:cNvPr id="48" name="Google Shape;48;p37"/>
          <p:cNvSpPr/>
          <p:nvPr>
            <p:ph idx="2" type="pic"/>
          </p:nvPr>
        </p:nvSpPr>
        <p:spPr>
          <a:xfrm>
            <a:off x="4299644" y="4163554"/>
            <a:ext cx="3592712" cy="2123656"/>
          </a:xfrm>
          <a:prstGeom prst="rect">
            <a:avLst/>
          </a:prstGeom>
          <a:noFill/>
          <a:ln>
            <a:noFill/>
          </a:ln>
        </p:spPr>
      </p:sp>
      <p:sp>
        <p:nvSpPr>
          <p:cNvPr id="49" name="Google Shape;49;p37"/>
          <p:cNvSpPr/>
          <p:nvPr>
            <p:ph idx="3" type="pic"/>
          </p:nvPr>
        </p:nvSpPr>
        <p:spPr>
          <a:xfrm>
            <a:off x="4299644" y="-890"/>
            <a:ext cx="3592712" cy="2123656"/>
          </a:xfrm>
          <a:prstGeom prst="rect">
            <a:avLst/>
          </a:prstGeom>
          <a:noFill/>
          <a:ln>
            <a:noFill/>
          </a:ln>
        </p:spPr>
      </p:sp>
      <p:sp>
        <p:nvSpPr>
          <p:cNvPr id="50" name="Google Shape;50;p37"/>
          <p:cNvSpPr txBox="1"/>
          <p:nvPr>
            <p:ph idx="1" type="body"/>
          </p:nvPr>
        </p:nvSpPr>
        <p:spPr>
          <a:xfrm>
            <a:off x="4299644" y="3441025"/>
            <a:ext cx="3592712" cy="400110"/>
          </a:xfrm>
          <a:prstGeom prst="rect">
            <a:avLst/>
          </a:prstGeom>
          <a:solidFill>
            <a:srgbClr val="000000"/>
          </a:solidFill>
          <a:ln>
            <a:noFill/>
          </a:ln>
        </p:spPr>
        <p:txBody>
          <a:bodyPr anchorCtr="0" anchor="ctr"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37"/>
          <p:cNvSpPr txBox="1"/>
          <p:nvPr>
            <p:ph idx="4" type="body"/>
          </p:nvPr>
        </p:nvSpPr>
        <p:spPr>
          <a:xfrm>
            <a:off x="7702552" y="4749868"/>
            <a:ext cx="3592712" cy="31819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37"/>
          <p:cNvSpPr txBox="1"/>
          <p:nvPr>
            <p:ph idx="5" type="body"/>
          </p:nvPr>
        </p:nvSpPr>
        <p:spPr>
          <a:xfrm>
            <a:off x="7702552" y="5357086"/>
            <a:ext cx="3592712" cy="2539157"/>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37"/>
          <p:cNvSpPr txBox="1"/>
          <p:nvPr>
            <p:ph idx="6" type="body"/>
          </p:nvPr>
        </p:nvSpPr>
        <p:spPr>
          <a:xfrm>
            <a:off x="7702552" y="5692885"/>
            <a:ext cx="3592712" cy="69241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sz="1125"/>
            </a:lvl1pPr>
            <a:lvl2pPr indent="-228600" lvl="1" marL="914400" algn="l">
              <a:spcBef>
                <a:spcPts val="0"/>
              </a:spcBef>
              <a:spcAft>
                <a:spcPts val="0"/>
              </a:spcAft>
              <a:buSzPts val="1400"/>
              <a:buNone/>
              <a:defRPr sz="1125"/>
            </a:lvl2pPr>
            <a:lvl3pPr indent="-228600" lvl="2" marL="1371600" algn="l">
              <a:spcBef>
                <a:spcPts val="0"/>
              </a:spcBef>
              <a:spcAft>
                <a:spcPts val="0"/>
              </a:spcAft>
              <a:buSzPts val="1400"/>
              <a:buNone/>
              <a:defRPr sz="1125"/>
            </a:lvl3pPr>
            <a:lvl4pPr indent="-228600" lvl="3" marL="1828800" algn="l">
              <a:spcBef>
                <a:spcPts val="0"/>
              </a:spcBef>
              <a:spcAft>
                <a:spcPts val="0"/>
              </a:spcAft>
              <a:buSzPts val="1400"/>
              <a:buNone/>
              <a:defRPr sz="1125"/>
            </a:lvl4pPr>
            <a:lvl5pPr indent="-228600" lvl="4" marL="2286000" algn="l">
              <a:spcBef>
                <a:spcPts val="0"/>
              </a:spcBef>
              <a:spcAft>
                <a:spcPts val="0"/>
              </a:spcAft>
              <a:buSzPts val="1400"/>
              <a:buNone/>
              <a:defRPr sz="1125"/>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 name="Google Shape;54;p37"/>
          <p:cNvSpPr txBox="1"/>
          <p:nvPr>
            <p:ph idx="7" type="body"/>
          </p:nvPr>
        </p:nvSpPr>
        <p:spPr>
          <a:xfrm>
            <a:off x="883248" y="753686"/>
            <a:ext cx="3592712" cy="31819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37"/>
          <p:cNvSpPr txBox="1"/>
          <p:nvPr>
            <p:ph idx="8" type="body"/>
          </p:nvPr>
        </p:nvSpPr>
        <p:spPr>
          <a:xfrm>
            <a:off x="883248" y="1360910"/>
            <a:ext cx="3592712" cy="2539157"/>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37"/>
          <p:cNvSpPr txBox="1"/>
          <p:nvPr>
            <p:ph idx="9" type="body"/>
          </p:nvPr>
        </p:nvSpPr>
        <p:spPr>
          <a:xfrm>
            <a:off x="883248" y="1696716"/>
            <a:ext cx="3592712" cy="3462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sz="1125"/>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37"/>
          <p:cNvSpPr txBox="1"/>
          <p:nvPr>
            <p:ph idx="12" type="sldNum"/>
          </p:nvPr>
        </p:nvSpPr>
        <p:spPr>
          <a:xfrm>
            <a:off x="8778241" y="6377941"/>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7">
    <p:spTree>
      <p:nvGrpSpPr>
        <p:cNvPr id="58" name="Shape 58"/>
        <p:cNvGrpSpPr/>
        <p:nvPr/>
      </p:nvGrpSpPr>
      <p:grpSpPr>
        <a:xfrm>
          <a:off x="0" y="0"/>
          <a:ext cx="0" cy="0"/>
          <a:chOff x="0" y="0"/>
          <a:chExt cx="0" cy="0"/>
        </a:xfrm>
      </p:grpSpPr>
      <p:sp>
        <p:nvSpPr>
          <p:cNvPr id="59" name="Google Shape;59;p38"/>
          <p:cNvSpPr/>
          <p:nvPr>
            <p:ph idx="2" type="pic"/>
          </p:nvPr>
        </p:nvSpPr>
        <p:spPr>
          <a:xfrm>
            <a:off x="4299644" y="2881292"/>
            <a:ext cx="3592712" cy="2123656"/>
          </a:xfrm>
          <a:prstGeom prst="rect">
            <a:avLst/>
          </a:prstGeom>
          <a:noFill/>
          <a:ln>
            <a:noFill/>
          </a:ln>
        </p:spPr>
      </p:sp>
      <p:sp>
        <p:nvSpPr>
          <p:cNvPr id="60" name="Google Shape;60;p38"/>
          <p:cNvSpPr/>
          <p:nvPr>
            <p:ph idx="3" type="pic"/>
          </p:nvPr>
        </p:nvSpPr>
        <p:spPr>
          <a:xfrm>
            <a:off x="4299644" y="-890"/>
            <a:ext cx="3592712" cy="2123656"/>
          </a:xfrm>
          <a:prstGeom prst="rect">
            <a:avLst/>
          </a:prstGeom>
          <a:noFill/>
          <a:ln>
            <a:noFill/>
          </a:ln>
        </p:spPr>
      </p:sp>
      <p:sp>
        <p:nvSpPr>
          <p:cNvPr id="61" name="Google Shape;61;p38"/>
          <p:cNvSpPr txBox="1"/>
          <p:nvPr>
            <p:ph idx="1" type="body"/>
          </p:nvPr>
        </p:nvSpPr>
        <p:spPr>
          <a:xfrm>
            <a:off x="859994" y="489020"/>
            <a:ext cx="2970843" cy="31819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38"/>
          <p:cNvSpPr txBox="1"/>
          <p:nvPr>
            <p:ph idx="4" type="body"/>
          </p:nvPr>
        </p:nvSpPr>
        <p:spPr>
          <a:xfrm>
            <a:off x="859994" y="1096235"/>
            <a:ext cx="2970843" cy="3046988"/>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 name="Google Shape;63;p38"/>
          <p:cNvSpPr txBox="1"/>
          <p:nvPr>
            <p:ph idx="5" type="body"/>
          </p:nvPr>
        </p:nvSpPr>
        <p:spPr>
          <a:xfrm>
            <a:off x="830229" y="1536845"/>
            <a:ext cx="2970843" cy="3462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sz="1125"/>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 name="Google Shape;64;p38"/>
          <p:cNvSpPr txBox="1"/>
          <p:nvPr>
            <p:ph idx="6" type="body"/>
          </p:nvPr>
        </p:nvSpPr>
        <p:spPr>
          <a:xfrm>
            <a:off x="8390931" y="3021631"/>
            <a:ext cx="2970843" cy="31819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5" name="Google Shape;65;p38"/>
          <p:cNvSpPr txBox="1"/>
          <p:nvPr>
            <p:ph idx="7" type="body"/>
          </p:nvPr>
        </p:nvSpPr>
        <p:spPr>
          <a:xfrm>
            <a:off x="8390931" y="3628855"/>
            <a:ext cx="2970843" cy="3046988"/>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 name="Google Shape;66;p38"/>
          <p:cNvSpPr txBox="1"/>
          <p:nvPr>
            <p:ph idx="8" type="body"/>
          </p:nvPr>
        </p:nvSpPr>
        <p:spPr>
          <a:xfrm>
            <a:off x="8390931" y="4069456"/>
            <a:ext cx="2970843" cy="3462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sz="1125"/>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7" name="Google Shape;67;p38"/>
          <p:cNvSpPr/>
          <p:nvPr>
            <p:ph idx="9" type="pic"/>
          </p:nvPr>
        </p:nvSpPr>
        <p:spPr>
          <a:xfrm>
            <a:off x="4299644" y="4945239"/>
            <a:ext cx="3592712" cy="2123656"/>
          </a:xfrm>
          <a:prstGeom prst="rect">
            <a:avLst/>
          </a:prstGeom>
          <a:noFill/>
          <a:ln>
            <a:noFill/>
          </a:ln>
        </p:spPr>
      </p:sp>
      <p:sp>
        <p:nvSpPr>
          <p:cNvPr id="68" name="Google Shape;68;p38"/>
          <p:cNvSpPr txBox="1"/>
          <p:nvPr>
            <p:ph idx="13" type="body"/>
          </p:nvPr>
        </p:nvSpPr>
        <p:spPr>
          <a:xfrm>
            <a:off x="859994" y="4703833"/>
            <a:ext cx="2970843" cy="31819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 name="Google Shape;69;p38"/>
          <p:cNvSpPr txBox="1"/>
          <p:nvPr>
            <p:ph idx="14" type="body"/>
          </p:nvPr>
        </p:nvSpPr>
        <p:spPr>
          <a:xfrm>
            <a:off x="859994" y="5311051"/>
            <a:ext cx="2970843" cy="3046988"/>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 name="Google Shape;70;p38"/>
          <p:cNvSpPr txBox="1"/>
          <p:nvPr>
            <p:ph idx="15" type="body"/>
          </p:nvPr>
        </p:nvSpPr>
        <p:spPr>
          <a:xfrm>
            <a:off x="830229" y="5778048"/>
            <a:ext cx="2970843" cy="3462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sz="1125"/>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 name="Google Shape;71;p38"/>
          <p:cNvSpPr txBox="1"/>
          <p:nvPr>
            <p:ph idx="16" type="body"/>
          </p:nvPr>
        </p:nvSpPr>
        <p:spPr>
          <a:xfrm>
            <a:off x="4302993" y="2260724"/>
            <a:ext cx="3592712" cy="200055"/>
          </a:xfrm>
          <a:prstGeom prst="rect">
            <a:avLst/>
          </a:prstGeom>
          <a:solidFill>
            <a:srgbClr val="D8E736"/>
          </a:solidFill>
          <a:ln>
            <a:noFill/>
          </a:ln>
        </p:spPr>
        <p:txBody>
          <a:bodyPr anchorCtr="0" anchor="ctr"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 name="Google Shape;72;p38"/>
          <p:cNvSpPr txBox="1"/>
          <p:nvPr>
            <p:ph idx="12" type="sldNum"/>
          </p:nvPr>
        </p:nvSpPr>
        <p:spPr>
          <a:xfrm>
            <a:off x="8778241" y="6377941"/>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8">
    <p:spTree>
      <p:nvGrpSpPr>
        <p:cNvPr id="73" name="Shape 73"/>
        <p:cNvGrpSpPr/>
        <p:nvPr/>
      </p:nvGrpSpPr>
      <p:grpSpPr>
        <a:xfrm>
          <a:off x="0" y="0"/>
          <a:ext cx="0" cy="0"/>
          <a:chOff x="0" y="0"/>
          <a:chExt cx="0" cy="0"/>
        </a:xfrm>
      </p:grpSpPr>
      <p:sp>
        <p:nvSpPr>
          <p:cNvPr id="74" name="Google Shape;74;p39"/>
          <p:cNvSpPr/>
          <p:nvPr>
            <p:ph idx="2" type="pic"/>
          </p:nvPr>
        </p:nvSpPr>
        <p:spPr>
          <a:xfrm>
            <a:off x="4312341" y="4108481"/>
            <a:ext cx="3592712" cy="2123656"/>
          </a:xfrm>
          <a:prstGeom prst="rect">
            <a:avLst/>
          </a:prstGeom>
          <a:noFill/>
          <a:ln>
            <a:noFill/>
          </a:ln>
        </p:spPr>
      </p:sp>
      <p:sp>
        <p:nvSpPr>
          <p:cNvPr id="75" name="Google Shape;75;p39"/>
          <p:cNvSpPr/>
          <p:nvPr>
            <p:ph idx="3" type="pic"/>
          </p:nvPr>
        </p:nvSpPr>
        <p:spPr>
          <a:xfrm>
            <a:off x="4312341" y="826362"/>
            <a:ext cx="3592712" cy="2123656"/>
          </a:xfrm>
          <a:prstGeom prst="rect">
            <a:avLst/>
          </a:prstGeom>
          <a:noFill/>
          <a:ln>
            <a:noFill/>
          </a:ln>
        </p:spPr>
      </p:sp>
      <p:sp>
        <p:nvSpPr>
          <p:cNvPr id="76" name="Google Shape;76;p39"/>
          <p:cNvSpPr txBox="1"/>
          <p:nvPr>
            <p:ph idx="1" type="body"/>
          </p:nvPr>
        </p:nvSpPr>
        <p:spPr>
          <a:xfrm>
            <a:off x="7298532" y="4398499"/>
            <a:ext cx="3988594" cy="2121273"/>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7" name="Google Shape;77;p39"/>
          <p:cNvSpPr txBox="1"/>
          <p:nvPr>
            <p:ph idx="4" type="body"/>
          </p:nvPr>
        </p:nvSpPr>
        <p:spPr>
          <a:xfrm>
            <a:off x="7298532" y="5005717"/>
            <a:ext cx="3988594" cy="203132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8" name="Google Shape;78;p39"/>
          <p:cNvSpPr txBox="1"/>
          <p:nvPr>
            <p:ph idx="5" type="body"/>
          </p:nvPr>
        </p:nvSpPr>
        <p:spPr>
          <a:xfrm>
            <a:off x="904875" y="1512344"/>
            <a:ext cx="3988594" cy="2121273"/>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b="1" sz="3446" cap="none">
                <a:solidFill>
                  <a:srgbClr val="D8E736"/>
                </a:solidFill>
                <a:latin typeface="Avenir"/>
                <a:ea typeface="Avenir"/>
                <a:cs typeface="Avenir"/>
                <a:sym typeface="Avenir"/>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39"/>
          <p:cNvSpPr txBox="1"/>
          <p:nvPr>
            <p:ph idx="6" type="body"/>
          </p:nvPr>
        </p:nvSpPr>
        <p:spPr>
          <a:xfrm>
            <a:off x="904875" y="2119562"/>
            <a:ext cx="3988594" cy="2031325"/>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cap="none">
                <a:latin typeface="Work Sans SemiBold"/>
                <a:ea typeface="Work Sans SemiBold"/>
                <a:cs typeface="Work Sans SemiBold"/>
                <a:sym typeface="Work Sans SemiBold"/>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39"/>
          <p:cNvSpPr txBox="1"/>
          <p:nvPr>
            <p:ph idx="7" type="body"/>
          </p:nvPr>
        </p:nvSpPr>
        <p:spPr>
          <a:xfrm>
            <a:off x="919758" y="2455371"/>
            <a:ext cx="3958828" cy="346210"/>
          </a:xfrm>
          <a:prstGeom prst="rect">
            <a:avLst/>
          </a:prstGeom>
          <a:noFill/>
          <a:ln>
            <a:noFill/>
          </a:ln>
        </p:spPr>
        <p:txBody>
          <a:bodyPr anchorCtr="0" anchor="t" bIns="0" lIns="0" spcFirstLastPara="1" rIns="0" wrap="square" tIns="0">
            <a:spAutoFit/>
          </a:bodyPr>
          <a:lstStyle>
            <a:lvl1pPr indent="-228600" lvl="0" marL="457200" algn="r">
              <a:spcBef>
                <a:spcPts val="0"/>
              </a:spcBef>
              <a:spcAft>
                <a:spcPts val="0"/>
              </a:spcAft>
              <a:buSzPts val="1400"/>
              <a:buNone/>
              <a:defRPr sz="1125"/>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1" name="Google Shape;81;p39"/>
          <p:cNvSpPr txBox="1"/>
          <p:nvPr>
            <p:ph idx="8" type="body"/>
          </p:nvPr>
        </p:nvSpPr>
        <p:spPr>
          <a:xfrm>
            <a:off x="4299644" y="230075"/>
            <a:ext cx="3592712" cy="200055"/>
          </a:xfrm>
          <a:prstGeom prst="rect">
            <a:avLst/>
          </a:prstGeom>
          <a:solidFill>
            <a:srgbClr val="D8E736"/>
          </a:solidFill>
          <a:ln>
            <a:noFill/>
          </a:ln>
        </p:spPr>
        <p:txBody>
          <a:bodyPr anchorCtr="0" anchor="ctr"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 name="Google Shape;82;p39"/>
          <p:cNvSpPr txBox="1"/>
          <p:nvPr>
            <p:ph idx="9" type="body"/>
          </p:nvPr>
        </p:nvSpPr>
        <p:spPr>
          <a:xfrm>
            <a:off x="7313415" y="5341528"/>
            <a:ext cx="3958828" cy="103863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sz="1125"/>
            </a:lvl1pPr>
            <a:lvl2pPr indent="-228600" lvl="1" marL="914400" algn="l">
              <a:spcBef>
                <a:spcPts val="0"/>
              </a:spcBef>
              <a:spcAft>
                <a:spcPts val="0"/>
              </a:spcAft>
              <a:buSzPts val="1400"/>
              <a:buNone/>
              <a:defRPr sz="1125"/>
            </a:lvl2pPr>
            <a:lvl3pPr indent="-228600" lvl="2" marL="1371600" algn="l">
              <a:spcBef>
                <a:spcPts val="0"/>
              </a:spcBef>
              <a:spcAft>
                <a:spcPts val="0"/>
              </a:spcAft>
              <a:buSzPts val="1400"/>
              <a:buNone/>
              <a:defRPr sz="1125"/>
            </a:lvl3pPr>
            <a:lvl4pPr indent="-228600" lvl="3" marL="1828800" algn="l">
              <a:spcBef>
                <a:spcPts val="0"/>
              </a:spcBef>
              <a:spcAft>
                <a:spcPts val="0"/>
              </a:spcAft>
              <a:buSzPts val="1400"/>
              <a:buNone/>
              <a:defRPr sz="1125"/>
            </a:lvl4pPr>
            <a:lvl5pPr indent="-228600" lvl="4" marL="2286000" algn="l">
              <a:spcBef>
                <a:spcPts val="0"/>
              </a:spcBef>
              <a:spcAft>
                <a:spcPts val="0"/>
              </a:spcAft>
              <a:buSzPts val="1400"/>
              <a:buNone/>
              <a:defRPr sz="1125"/>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3" name="Google Shape;83;p39"/>
          <p:cNvSpPr txBox="1"/>
          <p:nvPr>
            <p:ph idx="12" type="sldNum"/>
          </p:nvPr>
        </p:nvSpPr>
        <p:spPr>
          <a:xfrm>
            <a:off x="8778241" y="6377941"/>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A8A8A"/>
                </a:solidFill>
              </a:defRPr>
            </a:lvl1pPr>
            <a:lvl2pPr indent="0" lvl="1" algn="r">
              <a:spcBef>
                <a:spcPts val="0"/>
              </a:spcBef>
              <a:buNone/>
              <a:defRPr>
                <a:solidFill>
                  <a:srgbClr val="8A8A8A"/>
                </a:solidFill>
              </a:defRPr>
            </a:lvl2pPr>
            <a:lvl3pPr indent="0" lvl="2" algn="r">
              <a:spcBef>
                <a:spcPts val="0"/>
              </a:spcBef>
              <a:buNone/>
              <a:defRPr>
                <a:solidFill>
                  <a:srgbClr val="8A8A8A"/>
                </a:solidFill>
              </a:defRPr>
            </a:lvl3pPr>
            <a:lvl4pPr indent="0" lvl="3" algn="r">
              <a:spcBef>
                <a:spcPts val="0"/>
              </a:spcBef>
              <a:buNone/>
              <a:defRPr>
                <a:solidFill>
                  <a:srgbClr val="8A8A8A"/>
                </a:solidFill>
              </a:defRPr>
            </a:lvl4pPr>
            <a:lvl5pPr indent="0" lvl="4" algn="r">
              <a:spcBef>
                <a:spcPts val="0"/>
              </a:spcBef>
              <a:buNone/>
              <a:defRPr>
                <a:solidFill>
                  <a:srgbClr val="8A8A8A"/>
                </a:solidFill>
              </a:defRPr>
            </a:lvl5pPr>
            <a:lvl6pPr indent="0" lvl="5" algn="r">
              <a:spcBef>
                <a:spcPts val="0"/>
              </a:spcBef>
              <a:buNone/>
              <a:defRPr>
                <a:solidFill>
                  <a:srgbClr val="8A8A8A"/>
                </a:solidFill>
              </a:defRPr>
            </a:lvl6pPr>
            <a:lvl7pPr indent="0" lvl="6" algn="r">
              <a:spcBef>
                <a:spcPts val="0"/>
              </a:spcBef>
              <a:buNone/>
              <a:defRPr>
                <a:solidFill>
                  <a:srgbClr val="8A8A8A"/>
                </a:solidFill>
              </a:defRPr>
            </a:lvl7pPr>
            <a:lvl8pPr indent="0" lvl="7" algn="r">
              <a:spcBef>
                <a:spcPts val="0"/>
              </a:spcBef>
              <a:buNone/>
              <a:defRPr>
                <a:solidFill>
                  <a:srgbClr val="8A8A8A"/>
                </a:solidFill>
              </a:defRPr>
            </a:lvl8pPr>
            <a:lvl9pPr indent="0" lvl="8" algn="r">
              <a:spcBef>
                <a:spcPts val="0"/>
              </a:spcBef>
              <a:buNone/>
              <a:defRPr>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514356" y="512076"/>
            <a:ext cx="9163286" cy="946413"/>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6150" u="none" cap="none" strike="noStrike">
                <a:solidFill>
                  <a:srgbClr val="B01333"/>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4022942" y="2210033"/>
            <a:ext cx="6682109" cy="507831"/>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3300" u="none" cap="none" strike="noStrike">
                <a:solidFill>
                  <a:srgbClr val="231F1F"/>
                </a:solidFill>
                <a:latin typeface="Arial Black"/>
                <a:ea typeface="Arial Black"/>
                <a:cs typeface="Arial Black"/>
                <a:sym typeface="Arial Black"/>
              </a:defRPr>
            </a:lvl1pPr>
            <a:lvl2pPr indent="-228600" lvl="1" marL="9144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2pPr>
            <a:lvl3pPr indent="-228600" lvl="2" marL="13716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3pPr>
            <a:lvl4pPr indent="-228600" lvl="3" marL="18288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4pPr>
            <a:lvl5pPr indent="-228600" lvl="4" marL="22860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5pPr>
            <a:lvl6pPr indent="-228600" lvl="5" marL="27432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6pPr>
            <a:lvl7pPr indent="-228600" lvl="6" marL="32004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7pPr>
            <a:lvl8pPr indent="-228600" lvl="7" marL="36576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8pPr>
            <a:lvl9pPr indent="-228600" lvl="8" marL="4114800" marR="0" rtl="0" algn="l">
              <a:spcBef>
                <a:spcPts val="0"/>
              </a:spcBef>
              <a:spcAft>
                <a:spcPts val="0"/>
              </a:spcAft>
              <a:buSzPts val="1400"/>
              <a:buNone/>
              <a:defRPr b="0" i="0" sz="1800" u="none" cap="none" strike="noStrike">
                <a:latin typeface="Work Sans SemiBold"/>
                <a:ea typeface="Work Sans SemiBold"/>
                <a:cs typeface="Work Sans SemiBold"/>
                <a:sym typeface="Work Sans SemiBold"/>
              </a:defRPr>
            </a:lvl9pPr>
          </a:lstStyle>
          <a:p/>
        </p:txBody>
      </p:sp>
      <p:sp>
        <p:nvSpPr>
          <p:cNvPr id="12" name="Google Shape;12;p30"/>
          <p:cNvSpPr txBox="1"/>
          <p:nvPr>
            <p:ph idx="11" type="ftr"/>
          </p:nvPr>
        </p:nvSpPr>
        <p:spPr>
          <a:xfrm>
            <a:off x="4145280" y="6377940"/>
            <a:ext cx="390144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A8A8A"/>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30"/>
          <p:cNvSpPr txBox="1"/>
          <p:nvPr>
            <p:ph idx="10" type="dt"/>
          </p:nvPr>
        </p:nvSpPr>
        <p:spPr>
          <a:xfrm>
            <a:off x="609600" y="6377940"/>
            <a:ext cx="280416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A8A8A"/>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30"/>
          <p:cNvSpPr txBox="1"/>
          <p:nvPr>
            <p:ph idx="12" type="sldNum"/>
          </p:nvPr>
        </p:nvSpPr>
        <p:spPr>
          <a:xfrm>
            <a:off x="8778241" y="6377940"/>
            <a:ext cx="2804160" cy="276999"/>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A8A8A"/>
                </a:solidFill>
              </a:defRPr>
            </a:lvl1pPr>
            <a:lvl2pPr indent="0" lvl="1" algn="r">
              <a:spcBef>
                <a:spcPts val="0"/>
              </a:spcBef>
              <a:buNone/>
              <a:defRPr sz="1800">
                <a:solidFill>
                  <a:srgbClr val="8A8A8A"/>
                </a:solidFill>
              </a:defRPr>
            </a:lvl2pPr>
            <a:lvl3pPr indent="0" lvl="2" algn="r">
              <a:spcBef>
                <a:spcPts val="0"/>
              </a:spcBef>
              <a:buNone/>
              <a:defRPr sz="1800">
                <a:solidFill>
                  <a:srgbClr val="8A8A8A"/>
                </a:solidFill>
              </a:defRPr>
            </a:lvl3pPr>
            <a:lvl4pPr indent="0" lvl="3" algn="r">
              <a:spcBef>
                <a:spcPts val="0"/>
              </a:spcBef>
              <a:buNone/>
              <a:defRPr sz="1800">
                <a:solidFill>
                  <a:srgbClr val="8A8A8A"/>
                </a:solidFill>
              </a:defRPr>
            </a:lvl4pPr>
            <a:lvl5pPr indent="0" lvl="4" algn="r">
              <a:spcBef>
                <a:spcPts val="0"/>
              </a:spcBef>
              <a:buNone/>
              <a:defRPr sz="1800">
                <a:solidFill>
                  <a:srgbClr val="8A8A8A"/>
                </a:solidFill>
              </a:defRPr>
            </a:lvl5pPr>
            <a:lvl6pPr indent="0" lvl="5" algn="r">
              <a:spcBef>
                <a:spcPts val="0"/>
              </a:spcBef>
              <a:buNone/>
              <a:defRPr sz="1800">
                <a:solidFill>
                  <a:srgbClr val="8A8A8A"/>
                </a:solidFill>
              </a:defRPr>
            </a:lvl6pPr>
            <a:lvl7pPr indent="0" lvl="6" algn="r">
              <a:spcBef>
                <a:spcPts val="0"/>
              </a:spcBef>
              <a:buNone/>
              <a:defRPr sz="1800">
                <a:solidFill>
                  <a:srgbClr val="8A8A8A"/>
                </a:solidFill>
              </a:defRPr>
            </a:lvl7pPr>
            <a:lvl8pPr indent="0" lvl="7" algn="r">
              <a:spcBef>
                <a:spcPts val="0"/>
              </a:spcBef>
              <a:buNone/>
              <a:defRPr sz="1800">
                <a:solidFill>
                  <a:srgbClr val="8A8A8A"/>
                </a:solidFill>
              </a:defRPr>
            </a:lvl8pPr>
            <a:lvl9pPr indent="0" lvl="8" algn="r">
              <a:spcBef>
                <a:spcPts val="0"/>
              </a:spcBef>
              <a:buNone/>
              <a:defRPr sz="1800">
                <a:solidFill>
                  <a:srgbClr val="8A8A8A"/>
                </a:solidFill>
              </a:defRPr>
            </a:lvl9pPr>
          </a:lstStyle>
          <a:p>
            <a:pPr indent="0" lvl="0" marL="0" rtl="0" algn="r">
              <a:spcBef>
                <a:spcPts val="0"/>
              </a:spcBef>
              <a:spcAft>
                <a:spcPts val="0"/>
              </a:spcAft>
              <a:buNone/>
            </a:pPr>
            <a:fld id="{00000000-1234-1234-1234-123412341234}" type="slidenum">
              <a:rPr lang="es-P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hyperlink" Target="https://www.flaticon.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jpg"/><Relationship Id="rId4" Type="http://schemas.openxmlformats.org/officeDocument/2006/relationships/image" Target="../media/image10.png"/><Relationship Id="rId5"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20.jp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9" name="Shape 109"/>
        <p:cNvGrpSpPr/>
        <p:nvPr/>
      </p:nvGrpSpPr>
      <p:grpSpPr>
        <a:xfrm>
          <a:off x="0" y="0"/>
          <a:ext cx="0" cy="0"/>
          <a:chOff x="0" y="0"/>
          <a:chExt cx="0" cy="0"/>
        </a:xfrm>
      </p:grpSpPr>
      <p:sp>
        <p:nvSpPr>
          <p:cNvPr id="110" name="Google Shape;110;p1"/>
          <p:cNvSpPr txBox="1"/>
          <p:nvPr/>
        </p:nvSpPr>
        <p:spPr>
          <a:xfrm>
            <a:off x="920732" y="2057102"/>
            <a:ext cx="1986933" cy="284386"/>
          </a:xfrm>
          <a:prstGeom prst="rect">
            <a:avLst/>
          </a:prstGeom>
          <a:noFill/>
          <a:ln>
            <a:noFill/>
          </a:ln>
        </p:spPr>
        <p:txBody>
          <a:bodyPr anchorCtr="0" anchor="t" bIns="0" lIns="0" spcFirstLastPara="1" rIns="0" wrap="square" tIns="7300">
            <a:spAutoFit/>
          </a:bodyPr>
          <a:lstStyle/>
          <a:p>
            <a:pPr indent="0" lvl="0" marL="7701" marR="3081" rtl="0" algn="l">
              <a:lnSpc>
                <a:spcPct val="100299"/>
              </a:lnSpc>
              <a:spcBef>
                <a:spcPts val="0"/>
              </a:spcBef>
              <a:spcAft>
                <a:spcPts val="0"/>
              </a:spcAft>
              <a:buNone/>
            </a:pPr>
            <a:r>
              <a:rPr lang="es-PE" sz="1800">
                <a:latin typeface="Arial Black"/>
                <a:ea typeface="Arial Black"/>
                <a:cs typeface="Arial Black"/>
                <a:sym typeface="Arial Black"/>
              </a:rPr>
              <a:t>Tipografía</a:t>
            </a:r>
            <a:endParaRPr sz="1800">
              <a:latin typeface="Arial Black"/>
              <a:ea typeface="Arial Black"/>
              <a:cs typeface="Arial Black"/>
              <a:sym typeface="Arial Black"/>
            </a:endParaRPr>
          </a:p>
        </p:txBody>
      </p:sp>
      <p:sp>
        <p:nvSpPr>
          <p:cNvPr id="111" name="Google Shape;111;p1"/>
          <p:cNvSpPr txBox="1"/>
          <p:nvPr>
            <p:ph type="title"/>
          </p:nvPr>
        </p:nvSpPr>
        <p:spPr>
          <a:xfrm>
            <a:off x="874525" y="425497"/>
            <a:ext cx="6561500" cy="980341"/>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lang="es-PE" sz="2800">
                <a:solidFill>
                  <a:schemeClr val="dk1"/>
                </a:solidFill>
              </a:rPr>
              <a:t>Instrucciones para la correcta implementación de esta PPT</a:t>
            </a:r>
            <a:endParaRPr sz="2800">
              <a:solidFill>
                <a:schemeClr val="dk1"/>
              </a:solidFill>
            </a:endParaRPr>
          </a:p>
        </p:txBody>
      </p:sp>
      <p:sp>
        <p:nvSpPr>
          <p:cNvPr id="112" name="Google Shape;112;p1"/>
          <p:cNvSpPr/>
          <p:nvPr/>
        </p:nvSpPr>
        <p:spPr>
          <a:xfrm>
            <a:off x="4386313" y="2643468"/>
            <a:ext cx="708096" cy="508285"/>
          </a:xfrm>
          <a:custGeom>
            <a:rect b="b" l="l" r="r" t="t"/>
            <a:pathLst>
              <a:path extrusionOk="0" h="995044" w="995044">
                <a:moveTo>
                  <a:pt x="994734" y="0"/>
                </a:moveTo>
                <a:lnTo>
                  <a:pt x="0" y="0"/>
                </a:lnTo>
                <a:lnTo>
                  <a:pt x="0" y="994734"/>
                </a:lnTo>
                <a:lnTo>
                  <a:pt x="994734" y="994734"/>
                </a:lnTo>
                <a:lnTo>
                  <a:pt x="994734" y="0"/>
                </a:lnTo>
                <a:close/>
              </a:path>
            </a:pathLst>
          </a:custGeom>
          <a:solidFill>
            <a:srgbClr val="B0133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3" name="Google Shape;113;p1"/>
          <p:cNvSpPr/>
          <p:nvPr/>
        </p:nvSpPr>
        <p:spPr>
          <a:xfrm>
            <a:off x="920732" y="2874507"/>
            <a:ext cx="127470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Arial Black</a:t>
            </a:r>
            <a:endParaRPr/>
          </a:p>
        </p:txBody>
      </p:sp>
      <p:sp>
        <p:nvSpPr>
          <p:cNvPr id="114" name="Google Shape;114;p1"/>
          <p:cNvSpPr/>
          <p:nvPr/>
        </p:nvSpPr>
        <p:spPr>
          <a:xfrm>
            <a:off x="2630419" y="2874507"/>
            <a:ext cx="697627"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32 pt</a:t>
            </a:r>
            <a:endParaRPr/>
          </a:p>
        </p:txBody>
      </p:sp>
      <p:sp>
        <p:nvSpPr>
          <p:cNvPr id="115" name="Google Shape;115;p1"/>
          <p:cNvSpPr/>
          <p:nvPr/>
        </p:nvSpPr>
        <p:spPr>
          <a:xfrm>
            <a:off x="920732" y="2597261"/>
            <a:ext cx="813043"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Titulo</a:t>
            </a:r>
            <a:endParaRPr/>
          </a:p>
        </p:txBody>
      </p:sp>
      <p:sp>
        <p:nvSpPr>
          <p:cNvPr id="116" name="Google Shape;116;p1"/>
          <p:cNvSpPr/>
          <p:nvPr/>
        </p:nvSpPr>
        <p:spPr>
          <a:xfrm>
            <a:off x="920732" y="3410476"/>
            <a:ext cx="127470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Arial Black</a:t>
            </a:r>
            <a:endParaRPr/>
          </a:p>
        </p:txBody>
      </p:sp>
      <p:sp>
        <p:nvSpPr>
          <p:cNvPr id="117" name="Google Shape;117;p1"/>
          <p:cNvSpPr/>
          <p:nvPr/>
        </p:nvSpPr>
        <p:spPr>
          <a:xfrm>
            <a:off x="2630419" y="3410476"/>
            <a:ext cx="697627"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24 pt</a:t>
            </a:r>
            <a:endParaRPr/>
          </a:p>
        </p:txBody>
      </p:sp>
      <p:sp>
        <p:nvSpPr>
          <p:cNvPr id="118" name="Google Shape;118;p1"/>
          <p:cNvSpPr/>
          <p:nvPr/>
        </p:nvSpPr>
        <p:spPr>
          <a:xfrm>
            <a:off x="920732" y="3133229"/>
            <a:ext cx="1184940"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Subtitulo</a:t>
            </a:r>
            <a:endParaRPr/>
          </a:p>
        </p:txBody>
      </p:sp>
      <p:sp>
        <p:nvSpPr>
          <p:cNvPr id="119" name="Google Shape;119;p1"/>
          <p:cNvSpPr/>
          <p:nvPr/>
        </p:nvSpPr>
        <p:spPr>
          <a:xfrm>
            <a:off x="874524" y="1410841"/>
            <a:ext cx="10612191" cy="58477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600"/>
              <a:t>Todo recurso grafico que se decida utilizar en este documento tiene que ser personalizado según los colores de la UPCH y su respectiva facultad.</a:t>
            </a:r>
            <a:endParaRPr/>
          </a:p>
        </p:txBody>
      </p:sp>
      <p:sp>
        <p:nvSpPr>
          <p:cNvPr id="120" name="Google Shape;120;p1"/>
          <p:cNvSpPr txBox="1"/>
          <p:nvPr/>
        </p:nvSpPr>
        <p:spPr>
          <a:xfrm>
            <a:off x="7929331" y="2064456"/>
            <a:ext cx="1986933" cy="284386"/>
          </a:xfrm>
          <a:prstGeom prst="rect">
            <a:avLst/>
          </a:prstGeom>
          <a:noFill/>
          <a:ln>
            <a:noFill/>
          </a:ln>
        </p:spPr>
        <p:txBody>
          <a:bodyPr anchorCtr="0" anchor="t" bIns="0" lIns="0" spcFirstLastPara="1" rIns="0" wrap="square" tIns="7300">
            <a:spAutoFit/>
          </a:bodyPr>
          <a:lstStyle/>
          <a:p>
            <a:pPr indent="0" lvl="0" marL="7701" marR="3081" rtl="0" algn="l">
              <a:lnSpc>
                <a:spcPct val="100299"/>
              </a:lnSpc>
              <a:spcBef>
                <a:spcPts val="0"/>
              </a:spcBef>
              <a:spcAft>
                <a:spcPts val="0"/>
              </a:spcAft>
              <a:buNone/>
            </a:pPr>
            <a:r>
              <a:rPr lang="es-PE" sz="1800">
                <a:latin typeface="Arial Black"/>
                <a:ea typeface="Arial Black"/>
                <a:cs typeface="Arial Black"/>
                <a:sym typeface="Arial Black"/>
              </a:rPr>
              <a:t>Iconografía</a:t>
            </a:r>
            <a:endParaRPr sz="1800">
              <a:latin typeface="Arial Black"/>
              <a:ea typeface="Arial Black"/>
              <a:cs typeface="Arial Black"/>
              <a:sym typeface="Arial Black"/>
            </a:endParaRPr>
          </a:p>
        </p:txBody>
      </p:sp>
      <p:sp>
        <p:nvSpPr>
          <p:cNvPr id="121" name="Google Shape;121;p1"/>
          <p:cNvSpPr/>
          <p:nvPr/>
        </p:nvSpPr>
        <p:spPr>
          <a:xfrm>
            <a:off x="920732" y="4583092"/>
            <a:ext cx="646331"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Arial</a:t>
            </a:r>
            <a:endParaRPr/>
          </a:p>
        </p:txBody>
      </p:sp>
      <p:sp>
        <p:nvSpPr>
          <p:cNvPr id="122" name="Google Shape;122;p1"/>
          <p:cNvSpPr/>
          <p:nvPr/>
        </p:nvSpPr>
        <p:spPr>
          <a:xfrm>
            <a:off x="2630419" y="4583092"/>
            <a:ext cx="133882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16,18,20 pt</a:t>
            </a:r>
            <a:endParaRPr sz="1800"/>
          </a:p>
        </p:txBody>
      </p:sp>
      <p:sp>
        <p:nvSpPr>
          <p:cNvPr id="123" name="Google Shape;123;p1"/>
          <p:cNvSpPr/>
          <p:nvPr/>
        </p:nvSpPr>
        <p:spPr>
          <a:xfrm>
            <a:off x="920732" y="4305846"/>
            <a:ext cx="992579"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Párrafo</a:t>
            </a:r>
            <a:endParaRPr/>
          </a:p>
        </p:txBody>
      </p:sp>
      <p:sp>
        <p:nvSpPr>
          <p:cNvPr id="124" name="Google Shape;124;p1"/>
          <p:cNvSpPr/>
          <p:nvPr/>
        </p:nvSpPr>
        <p:spPr>
          <a:xfrm>
            <a:off x="7929331" y="2361185"/>
            <a:ext cx="3557384" cy="1077218"/>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600"/>
              <a:t>Los iconos utilizados en cada página son iconos relacionados según el contenido del mismo.</a:t>
            </a:r>
            <a:endParaRPr/>
          </a:p>
          <a:p>
            <a:pPr indent="0" lvl="0" marL="0" rtl="0" algn="l">
              <a:spcBef>
                <a:spcPts val="0"/>
              </a:spcBef>
              <a:spcAft>
                <a:spcPts val="0"/>
              </a:spcAft>
              <a:buNone/>
            </a:pPr>
            <a:r>
              <a:rPr lang="es-PE" sz="1600"/>
              <a:t>Ejemplo:</a:t>
            </a:r>
            <a:endParaRPr/>
          </a:p>
        </p:txBody>
      </p:sp>
      <p:sp>
        <p:nvSpPr>
          <p:cNvPr id="125" name="Google Shape;125;p1"/>
          <p:cNvSpPr txBox="1"/>
          <p:nvPr/>
        </p:nvSpPr>
        <p:spPr>
          <a:xfrm>
            <a:off x="4293898" y="2057102"/>
            <a:ext cx="1986933" cy="284386"/>
          </a:xfrm>
          <a:prstGeom prst="rect">
            <a:avLst/>
          </a:prstGeom>
          <a:noFill/>
          <a:ln>
            <a:noFill/>
          </a:ln>
        </p:spPr>
        <p:txBody>
          <a:bodyPr anchorCtr="0" anchor="t" bIns="0" lIns="0" spcFirstLastPara="1" rIns="0" wrap="square" tIns="7300">
            <a:spAutoFit/>
          </a:bodyPr>
          <a:lstStyle/>
          <a:p>
            <a:pPr indent="0" lvl="0" marL="7701" marR="3081" rtl="0" algn="l">
              <a:lnSpc>
                <a:spcPct val="100299"/>
              </a:lnSpc>
              <a:spcBef>
                <a:spcPts val="0"/>
              </a:spcBef>
              <a:spcAft>
                <a:spcPts val="0"/>
              </a:spcAft>
              <a:buNone/>
            </a:pPr>
            <a:r>
              <a:rPr lang="es-PE" sz="1800">
                <a:latin typeface="Arial Black"/>
                <a:ea typeface="Arial Black"/>
                <a:cs typeface="Arial Black"/>
                <a:sym typeface="Arial Black"/>
              </a:rPr>
              <a:t>Colores</a:t>
            </a:r>
            <a:endParaRPr sz="1800">
              <a:latin typeface="Arial Black"/>
              <a:ea typeface="Arial Black"/>
              <a:cs typeface="Arial Black"/>
              <a:sym typeface="Arial Black"/>
            </a:endParaRPr>
          </a:p>
        </p:txBody>
      </p:sp>
      <p:sp>
        <p:nvSpPr>
          <p:cNvPr id="126" name="Google Shape;126;p1"/>
          <p:cNvSpPr/>
          <p:nvPr/>
        </p:nvSpPr>
        <p:spPr>
          <a:xfrm>
            <a:off x="5171845" y="2643468"/>
            <a:ext cx="708096" cy="508285"/>
          </a:xfrm>
          <a:custGeom>
            <a:rect b="b" l="l" r="r" t="t"/>
            <a:pathLst>
              <a:path extrusionOk="0" h="995044" w="995044">
                <a:moveTo>
                  <a:pt x="994734" y="0"/>
                </a:moveTo>
                <a:lnTo>
                  <a:pt x="0" y="0"/>
                </a:lnTo>
                <a:lnTo>
                  <a:pt x="0" y="994734"/>
                </a:lnTo>
                <a:lnTo>
                  <a:pt x="994734" y="994734"/>
                </a:lnTo>
                <a:lnTo>
                  <a:pt x="994734" y="0"/>
                </a:lnTo>
                <a:close/>
              </a:path>
            </a:pathLst>
          </a:custGeom>
          <a:solidFill>
            <a:srgbClr val="231F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solidFill>
                <a:schemeClr val="dk1"/>
              </a:solidFill>
            </a:endParaRPr>
          </a:p>
        </p:txBody>
      </p:sp>
      <p:sp>
        <p:nvSpPr>
          <p:cNvPr id="127" name="Google Shape;127;p1"/>
          <p:cNvSpPr/>
          <p:nvPr/>
        </p:nvSpPr>
        <p:spPr>
          <a:xfrm>
            <a:off x="4340106" y="3197961"/>
            <a:ext cx="805029" cy="276999"/>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200"/>
              <a:t>#</a:t>
            </a:r>
            <a:r>
              <a:rPr b="1" lang="es-PE" sz="1200"/>
              <a:t>B01333</a:t>
            </a:r>
            <a:endParaRPr sz="1200"/>
          </a:p>
        </p:txBody>
      </p:sp>
      <p:sp>
        <p:nvSpPr>
          <p:cNvPr id="128" name="Google Shape;128;p1"/>
          <p:cNvSpPr/>
          <p:nvPr/>
        </p:nvSpPr>
        <p:spPr>
          <a:xfrm>
            <a:off x="5171845" y="3197961"/>
            <a:ext cx="798617" cy="276999"/>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200"/>
              <a:t>#</a:t>
            </a:r>
            <a:r>
              <a:rPr b="1" lang="es-PE" sz="1200"/>
              <a:t>231F1F</a:t>
            </a:r>
            <a:endParaRPr sz="1200"/>
          </a:p>
        </p:txBody>
      </p:sp>
      <p:sp>
        <p:nvSpPr>
          <p:cNvPr id="129" name="Google Shape;129;p1"/>
          <p:cNvSpPr/>
          <p:nvPr/>
        </p:nvSpPr>
        <p:spPr>
          <a:xfrm>
            <a:off x="4340106" y="2286000"/>
            <a:ext cx="838691"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UPCH</a:t>
            </a:r>
            <a:endParaRPr/>
          </a:p>
        </p:txBody>
      </p:sp>
      <p:sp>
        <p:nvSpPr>
          <p:cNvPr id="130" name="Google Shape;130;p1"/>
          <p:cNvSpPr/>
          <p:nvPr/>
        </p:nvSpPr>
        <p:spPr>
          <a:xfrm>
            <a:off x="6096000" y="2286000"/>
            <a:ext cx="979755"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FAEDU</a:t>
            </a:r>
            <a:endParaRPr b="1" sz="1800">
              <a:latin typeface="Arial"/>
              <a:ea typeface="Arial"/>
              <a:cs typeface="Arial"/>
              <a:sym typeface="Arial"/>
            </a:endParaRPr>
          </a:p>
        </p:txBody>
      </p:sp>
      <p:sp>
        <p:nvSpPr>
          <p:cNvPr id="131" name="Google Shape;131;p1"/>
          <p:cNvSpPr/>
          <p:nvPr/>
        </p:nvSpPr>
        <p:spPr>
          <a:xfrm>
            <a:off x="6188415" y="2643468"/>
            <a:ext cx="708096" cy="508285"/>
          </a:xfrm>
          <a:custGeom>
            <a:rect b="b" l="l" r="r" t="t"/>
            <a:pathLst>
              <a:path extrusionOk="0" h="995044" w="995044">
                <a:moveTo>
                  <a:pt x="994734" y="0"/>
                </a:moveTo>
                <a:lnTo>
                  <a:pt x="0" y="0"/>
                </a:lnTo>
                <a:lnTo>
                  <a:pt x="0" y="994734"/>
                </a:lnTo>
                <a:lnTo>
                  <a:pt x="994734" y="994734"/>
                </a:lnTo>
                <a:lnTo>
                  <a:pt x="994734"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solidFill>
                <a:schemeClr val="dk1"/>
              </a:solidFill>
            </a:endParaRPr>
          </a:p>
        </p:txBody>
      </p:sp>
      <p:sp>
        <p:nvSpPr>
          <p:cNvPr id="132" name="Google Shape;132;p1"/>
          <p:cNvSpPr/>
          <p:nvPr/>
        </p:nvSpPr>
        <p:spPr>
          <a:xfrm>
            <a:off x="6188415" y="3197961"/>
            <a:ext cx="779381" cy="276999"/>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200"/>
              <a:t>#</a:t>
            </a:r>
            <a:r>
              <a:rPr b="1" lang="es-PE" sz="1200"/>
              <a:t>007070</a:t>
            </a:r>
            <a:endParaRPr sz="1200"/>
          </a:p>
        </p:txBody>
      </p:sp>
      <p:sp>
        <p:nvSpPr>
          <p:cNvPr id="133" name="Google Shape;133;p1"/>
          <p:cNvSpPr txBox="1"/>
          <p:nvPr/>
        </p:nvSpPr>
        <p:spPr>
          <a:xfrm>
            <a:off x="4293898" y="3567623"/>
            <a:ext cx="3557997" cy="284386"/>
          </a:xfrm>
          <a:prstGeom prst="rect">
            <a:avLst/>
          </a:prstGeom>
          <a:noFill/>
          <a:ln>
            <a:noFill/>
          </a:ln>
        </p:spPr>
        <p:txBody>
          <a:bodyPr anchorCtr="0" anchor="t" bIns="0" lIns="0" spcFirstLastPara="1" rIns="0" wrap="square" tIns="7300">
            <a:spAutoFit/>
          </a:bodyPr>
          <a:lstStyle/>
          <a:p>
            <a:pPr indent="0" lvl="0" marL="7701" marR="3081" rtl="0" algn="l">
              <a:lnSpc>
                <a:spcPct val="100299"/>
              </a:lnSpc>
              <a:spcBef>
                <a:spcPts val="0"/>
              </a:spcBef>
              <a:spcAft>
                <a:spcPts val="0"/>
              </a:spcAft>
              <a:buNone/>
            </a:pPr>
            <a:r>
              <a:rPr lang="es-PE" sz="1800">
                <a:latin typeface="Arial Black"/>
                <a:ea typeface="Arial Black"/>
                <a:cs typeface="Arial Black"/>
                <a:sym typeface="Arial Black"/>
              </a:rPr>
              <a:t>Organizadores gráficos</a:t>
            </a:r>
            <a:endParaRPr sz="1800">
              <a:latin typeface="Arial Black"/>
              <a:ea typeface="Arial Black"/>
              <a:cs typeface="Arial Black"/>
              <a:sym typeface="Arial Black"/>
            </a:endParaRPr>
          </a:p>
        </p:txBody>
      </p:sp>
      <p:sp>
        <p:nvSpPr>
          <p:cNvPr id="134" name="Google Shape;134;p1"/>
          <p:cNvSpPr txBox="1"/>
          <p:nvPr/>
        </p:nvSpPr>
        <p:spPr>
          <a:xfrm>
            <a:off x="4293898" y="5298420"/>
            <a:ext cx="1986933" cy="284386"/>
          </a:xfrm>
          <a:prstGeom prst="rect">
            <a:avLst/>
          </a:prstGeom>
          <a:noFill/>
          <a:ln>
            <a:noFill/>
          </a:ln>
        </p:spPr>
        <p:txBody>
          <a:bodyPr anchorCtr="0" anchor="t" bIns="0" lIns="0" spcFirstLastPara="1" rIns="0" wrap="square" tIns="7300">
            <a:spAutoFit/>
          </a:bodyPr>
          <a:lstStyle/>
          <a:p>
            <a:pPr indent="0" lvl="0" marL="7701" marR="3081" rtl="0" algn="l">
              <a:lnSpc>
                <a:spcPct val="100299"/>
              </a:lnSpc>
              <a:spcBef>
                <a:spcPts val="0"/>
              </a:spcBef>
              <a:spcAft>
                <a:spcPts val="0"/>
              </a:spcAft>
              <a:buNone/>
            </a:pPr>
            <a:r>
              <a:rPr lang="es-PE" sz="1800">
                <a:latin typeface="Arial Black"/>
                <a:ea typeface="Arial Black"/>
                <a:cs typeface="Arial Black"/>
                <a:sym typeface="Arial Black"/>
              </a:rPr>
              <a:t>Imágenes</a:t>
            </a:r>
            <a:endParaRPr sz="1800">
              <a:latin typeface="Arial Black"/>
              <a:ea typeface="Arial Black"/>
              <a:cs typeface="Arial Black"/>
              <a:sym typeface="Arial Black"/>
            </a:endParaRPr>
          </a:p>
        </p:txBody>
      </p:sp>
      <p:sp>
        <p:nvSpPr>
          <p:cNvPr id="135" name="Google Shape;135;p1"/>
          <p:cNvSpPr/>
          <p:nvPr/>
        </p:nvSpPr>
        <p:spPr>
          <a:xfrm>
            <a:off x="4340106" y="3913495"/>
            <a:ext cx="3095919" cy="1323439"/>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600"/>
              <a:t>Los nuevos organizadores gráficos que incluyan tienen que ser adaptados a nuestra línea gráfica, incluyendo color, tipografía y forma.</a:t>
            </a:r>
            <a:endParaRPr/>
          </a:p>
        </p:txBody>
      </p:sp>
      <p:sp>
        <p:nvSpPr>
          <p:cNvPr id="136" name="Google Shape;136;p1"/>
          <p:cNvSpPr/>
          <p:nvPr/>
        </p:nvSpPr>
        <p:spPr>
          <a:xfrm>
            <a:off x="4340106" y="5644292"/>
            <a:ext cx="3095919" cy="83099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600"/>
              <a:t>Para implementar imágenes de autor, recordar adjuntar la fuente.</a:t>
            </a:r>
            <a:endParaRPr/>
          </a:p>
        </p:txBody>
      </p:sp>
      <p:sp>
        <p:nvSpPr>
          <p:cNvPr id="137" name="Google Shape;137;p1"/>
          <p:cNvSpPr/>
          <p:nvPr/>
        </p:nvSpPr>
        <p:spPr>
          <a:xfrm>
            <a:off x="917311" y="4023425"/>
            <a:ext cx="1608133"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Arial (Negrita)</a:t>
            </a:r>
            <a:endParaRPr/>
          </a:p>
        </p:txBody>
      </p:sp>
      <p:sp>
        <p:nvSpPr>
          <p:cNvPr id="138" name="Google Shape;138;p1"/>
          <p:cNvSpPr/>
          <p:nvPr/>
        </p:nvSpPr>
        <p:spPr>
          <a:xfrm>
            <a:off x="2626998" y="4023425"/>
            <a:ext cx="133882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800"/>
              <a:t>16,18,20 pt</a:t>
            </a:r>
            <a:endParaRPr/>
          </a:p>
        </p:txBody>
      </p:sp>
      <p:sp>
        <p:nvSpPr>
          <p:cNvPr id="139" name="Google Shape;139;p1"/>
          <p:cNvSpPr/>
          <p:nvPr/>
        </p:nvSpPr>
        <p:spPr>
          <a:xfrm>
            <a:off x="917311" y="3746179"/>
            <a:ext cx="2018501"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a:ea typeface="Arial"/>
                <a:cs typeface="Arial"/>
                <a:sym typeface="Arial"/>
              </a:rPr>
              <a:t>Título de Párrafo</a:t>
            </a:r>
            <a:endParaRPr/>
          </a:p>
        </p:txBody>
      </p:sp>
      <p:pic>
        <p:nvPicPr>
          <p:cNvPr id="140" name="Google Shape;140;p1"/>
          <p:cNvPicPr preferRelativeResize="0"/>
          <p:nvPr/>
        </p:nvPicPr>
        <p:blipFill rotWithShape="1">
          <a:blip r:embed="rId3">
            <a:alphaModFix/>
          </a:blip>
          <a:srcRect b="0" l="0" r="0" t="0"/>
          <a:stretch/>
        </p:blipFill>
        <p:spPr>
          <a:xfrm>
            <a:off x="9490175" y="3706278"/>
            <a:ext cx="554493" cy="554493"/>
          </a:xfrm>
          <a:prstGeom prst="rect">
            <a:avLst/>
          </a:prstGeom>
          <a:noFill/>
          <a:ln>
            <a:noFill/>
          </a:ln>
        </p:spPr>
      </p:pic>
      <p:sp>
        <p:nvSpPr>
          <p:cNvPr id="141" name="Google Shape;141;p1"/>
          <p:cNvSpPr/>
          <p:nvPr/>
        </p:nvSpPr>
        <p:spPr>
          <a:xfrm>
            <a:off x="7929333" y="3651664"/>
            <a:ext cx="1595309" cy="646331"/>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800">
                <a:latin typeface="Arial Black"/>
                <a:ea typeface="Arial Black"/>
                <a:cs typeface="Arial Black"/>
                <a:sym typeface="Arial Black"/>
              </a:rPr>
              <a:t>Logro de la</a:t>
            </a:r>
            <a:endParaRPr/>
          </a:p>
          <a:p>
            <a:pPr indent="0" lvl="0" marL="0" rtl="0" algn="l">
              <a:spcBef>
                <a:spcPts val="0"/>
              </a:spcBef>
              <a:spcAft>
                <a:spcPts val="0"/>
              </a:spcAft>
              <a:buNone/>
            </a:pPr>
            <a:r>
              <a:rPr b="1" lang="es-PE" sz="1800">
                <a:latin typeface="Arial Black"/>
                <a:ea typeface="Arial Black"/>
                <a:cs typeface="Arial Black"/>
                <a:sym typeface="Arial Black"/>
              </a:rPr>
              <a:t>semana</a:t>
            </a:r>
            <a:endParaRPr/>
          </a:p>
        </p:txBody>
      </p:sp>
      <p:sp>
        <p:nvSpPr>
          <p:cNvPr id="142" name="Google Shape;142;p1"/>
          <p:cNvSpPr/>
          <p:nvPr/>
        </p:nvSpPr>
        <p:spPr>
          <a:xfrm>
            <a:off x="7929333" y="4243262"/>
            <a:ext cx="3180679" cy="338554"/>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1600"/>
              <a:t>Banco de iconos </a:t>
            </a:r>
            <a:r>
              <a:rPr lang="es-PE" sz="1600" u="sng">
                <a:solidFill>
                  <a:schemeClr val="hlink"/>
                </a:solidFill>
                <a:hlinkClick r:id="rId4"/>
              </a:rPr>
              <a:t>www.flaticon.es</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grpSp>
        <p:nvGrpSpPr>
          <p:cNvPr id="257" name="Google Shape;257;p10"/>
          <p:cNvGrpSpPr/>
          <p:nvPr/>
        </p:nvGrpSpPr>
        <p:grpSpPr>
          <a:xfrm>
            <a:off x="551070" y="610327"/>
            <a:ext cx="10927914" cy="5794146"/>
            <a:chOff x="984250" y="930275"/>
            <a:chExt cx="18020939" cy="9554976"/>
          </a:xfrm>
        </p:grpSpPr>
        <p:sp>
          <p:nvSpPr>
            <p:cNvPr id="258" name="Google Shape;258;p10"/>
            <p:cNvSpPr/>
            <p:nvPr/>
          </p:nvSpPr>
          <p:spPr>
            <a:xfrm>
              <a:off x="984250" y="1082675"/>
              <a:ext cx="17892034" cy="9402576"/>
            </a:xfrm>
            <a:custGeom>
              <a:rect b="b" l="l" r="r" t="t"/>
              <a:pathLst>
                <a:path extrusionOk="0" h="1113155" w="1113155">
                  <a:moveTo>
                    <a:pt x="1112657" y="0"/>
                  </a:moveTo>
                  <a:lnTo>
                    <a:pt x="0" y="0"/>
                  </a:lnTo>
                  <a:lnTo>
                    <a:pt x="0" y="1112657"/>
                  </a:lnTo>
                  <a:lnTo>
                    <a:pt x="1112657" y="1112657"/>
                  </a:lnTo>
                  <a:lnTo>
                    <a:pt x="1112657"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9" name="Google Shape;259;p10"/>
            <p:cNvSpPr/>
            <p:nvPr/>
          </p:nvSpPr>
          <p:spPr>
            <a:xfrm>
              <a:off x="1113155" y="930275"/>
              <a:ext cx="17892034" cy="9402576"/>
            </a:xfrm>
            <a:custGeom>
              <a:rect b="b" l="l" r="r" t="t"/>
              <a:pathLst>
                <a:path extrusionOk="0" h="1113155" w="1113155">
                  <a:moveTo>
                    <a:pt x="1112657" y="0"/>
                  </a:moveTo>
                  <a:lnTo>
                    <a:pt x="0" y="0"/>
                  </a:lnTo>
                  <a:lnTo>
                    <a:pt x="0" y="1112657"/>
                  </a:lnTo>
                  <a:lnTo>
                    <a:pt x="1112657" y="1112657"/>
                  </a:lnTo>
                  <a:lnTo>
                    <a:pt x="1112657" y="0"/>
                  </a:lnTo>
                  <a:close/>
                </a:path>
              </a:pathLst>
            </a:custGeom>
            <a:noFill/>
            <a:ln cap="flat" cmpd="sng" w="1270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260" name="Google Shape;260;p10"/>
          <p:cNvGrpSpPr/>
          <p:nvPr/>
        </p:nvGrpSpPr>
        <p:grpSpPr>
          <a:xfrm>
            <a:off x="3155181" y="2473149"/>
            <a:ext cx="4511974" cy="988101"/>
            <a:chOff x="5202422" y="4078405"/>
            <a:chExt cx="7440579" cy="1629451"/>
          </a:xfrm>
        </p:grpSpPr>
        <p:sp>
          <p:nvSpPr>
            <p:cNvPr id="261" name="Google Shape;261;p10"/>
            <p:cNvSpPr/>
            <p:nvPr/>
          </p:nvSpPr>
          <p:spPr>
            <a:xfrm>
              <a:off x="5202422" y="4155211"/>
              <a:ext cx="7365739" cy="1552645"/>
            </a:xfrm>
            <a:prstGeom prst="wedgeRoundRectCallout">
              <a:avLst>
                <a:gd fmla="val 53443" name="adj1"/>
                <a:gd fmla="val -26721" name="adj2"/>
                <a:gd fmla="val 16667" name="adj3"/>
              </a:avLst>
            </a:prstGeom>
            <a:solidFill>
              <a:schemeClr val="lt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FBB17"/>
                </a:solidFill>
              </a:endParaRPr>
            </a:p>
          </p:txBody>
        </p:sp>
        <p:sp>
          <p:nvSpPr>
            <p:cNvPr id="262" name="Google Shape;262;p10"/>
            <p:cNvSpPr/>
            <p:nvPr/>
          </p:nvSpPr>
          <p:spPr>
            <a:xfrm>
              <a:off x="5277262" y="4078405"/>
              <a:ext cx="7365739" cy="1552645"/>
            </a:xfrm>
            <a:prstGeom prst="wedgeRoundRectCallout">
              <a:avLst>
                <a:gd fmla="val 53443" name="adj1"/>
                <a:gd fmla="val -26721" name="adj2"/>
                <a:gd fmla="val 16667" name="adj3"/>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sp>
        <p:nvSpPr>
          <p:cNvPr id="263" name="Google Shape;263;p10"/>
          <p:cNvSpPr/>
          <p:nvPr/>
        </p:nvSpPr>
        <p:spPr>
          <a:xfrm>
            <a:off x="4972738" y="6839628"/>
            <a:ext cx="6652376" cy="3081"/>
          </a:xfrm>
          <a:custGeom>
            <a:rect b="b" l="l" r="r" t="t"/>
            <a:pathLst>
              <a:path extrusionOk="0" h="5079" w="10970260">
                <a:moveTo>
                  <a:pt x="5484545" y="0"/>
                </a:moveTo>
                <a:lnTo>
                  <a:pt x="0" y="4533"/>
                </a:lnTo>
                <a:lnTo>
                  <a:pt x="10969791" y="4533"/>
                </a:lnTo>
                <a:lnTo>
                  <a:pt x="5484545" y="0"/>
                </a:lnTo>
                <a:close/>
              </a:path>
            </a:pathLst>
          </a:custGeom>
          <a:solidFill>
            <a:srgbClr val="26323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64" name="Google Shape;264;p10"/>
          <p:cNvSpPr/>
          <p:nvPr/>
        </p:nvSpPr>
        <p:spPr>
          <a:xfrm>
            <a:off x="1242141" y="1811729"/>
            <a:ext cx="9834423" cy="465640"/>
          </a:xfrm>
          <a:prstGeom prst="rect">
            <a:avLst/>
          </a:prstGeom>
          <a:noFill/>
          <a:ln>
            <a:noFill/>
          </a:ln>
        </p:spPr>
        <p:txBody>
          <a:bodyPr anchorCtr="0" anchor="t" bIns="45700" lIns="91425" spcFirstLastPara="1" rIns="91425" wrap="square" tIns="45700">
            <a:spAutoFit/>
          </a:bodyPr>
          <a:lstStyle/>
          <a:p>
            <a:pPr indent="0" lvl="0" marL="7701" marR="3081" rtl="0" algn="l">
              <a:lnSpc>
                <a:spcPct val="100299"/>
              </a:lnSpc>
              <a:spcBef>
                <a:spcPts val="0"/>
              </a:spcBef>
              <a:spcAft>
                <a:spcPts val="0"/>
              </a:spcAft>
              <a:buNone/>
            </a:pPr>
            <a:r>
              <a:rPr lang="es-PE" sz="2400">
                <a:solidFill>
                  <a:srgbClr val="231F1F"/>
                </a:solidFill>
                <a:latin typeface="Arial Black"/>
                <a:ea typeface="Arial Black"/>
                <a:cs typeface="Arial Black"/>
                <a:sym typeface="Arial Black"/>
              </a:rPr>
              <a:t>Clasificación de la variable según su escala de medición</a:t>
            </a:r>
            <a:endParaRPr/>
          </a:p>
        </p:txBody>
      </p:sp>
      <p:grpSp>
        <p:nvGrpSpPr>
          <p:cNvPr id="265" name="Google Shape;265;p10"/>
          <p:cNvGrpSpPr/>
          <p:nvPr/>
        </p:nvGrpSpPr>
        <p:grpSpPr>
          <a:xfrm>
            <a:off x="1242141" y="610328"/>
            <a:ext cx="1892863" cy="1016570"/>
            <a:chOff x="1212850" y="2454276"/>
            <a:chExt cx="3121471" cy="1676400"/>
          </a:xfrm>
        </p:grpSpPr>
        <p:sp>
          <p:nvSpPr>
            <p:cNvPr id="266" name="Google Shape;266;p10"/>
            <p:cNvSpPr/>
            <p:nvPr/>
          </p:nvSpPr>
          <p:spPr>
            <a:xfrm>
              <a:off x="1212850" y="2454276"/>
              <a:ext cx="3121471" cy="1676400"/>
            </a:xfrm>
            <a:custGeom>
              <a:rect b="b" l="l" r="r" t="t"/>
              <a:pathLst>
                <a:path extrusionOk="0" h="9501596" w="4669176">
                  <a:moveTo>
                    <a:pt x="4669177" y="0"/>
                  </a:moveTo>
                  <a:lnTo>
                    <a:pt x="0" y="0"/>
                  </a:lnTo>
                  <a:lnTo>
                    <a:pt x="0" y="9501595"/>
                  </a:lnTo>
                  <a:lnTo>
                    <a:pt x="2222049" y="7808312"/>
                  </a:lnTo>
                  <a:lnTo>
                    <a:pt x="4669177" y="9501595"/>
                  </a:lnTo>
                  <a:lnTo>
                    <a:pt x="4669177"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67" name="Google Shape;267;p10"/>
            <p:cNvSpPr/>
            <p:nvPr/>
          </p:nvSpPr>
          <p:spPr>
            <a:xfrm>
              <a:off x="1593850" y="2911475"/>
              <a:ext cx="2572097" cy="767875"/>
            </a:xfrm>
            <a:prstGeom prst="rect">
              <a:avLst/>
            </a:prstGeom>
            <a:noFill/>
            <a:ln>
              <a:noFill/>
            </a:ln>
          </p:spPr>
          <p:txBody>
            <a:bodyPr anchorCtr="0" anchor="t" bIns="45700" lIns="91425" spcFirstLastPara="1" rIns="91425" wrap="square" tIns="45700">
              <a:spAutoFit/>
            </a:bodyPr>
            <a:lstStyle/>
            <a:p>
              <a:pPr indent="0" lvl="0" marL="7701" marR="3081" rtl="0" algn="l">
                <a:lnSpc>
                  <a:spcPct val="100299"/>
                </a:lnSpc>
                <a:spcBef>
                  <a:spcPts val="0"/>
                </a:spcBef>
                <a:spcAft>
                  <a:spcPts val="0"/>
                </a:spcAft>
                <a:buNone/>
              </a:pPr>
              <a:r>
                <a:rPr lang="es-PE" sz="2400">
                  <a:solidFill>
                    <a:schemeClr val="lt1"/>
                  </a:solidFill>
                  <a:latin typeface="Arial Black"/>
                  <a:ea typeface="Arial Black"/>
                  <a:cs typeface="Arial Black"/>
                  <a:sym typeface="Arial Black"/>
                </a:rPr>
                <a:t>Ejemplo</a:t>
              </a:r>
              <a:endParaRPr/>
            </a:p>
          </p:txBody>
        </p:sp>
      </p:grpSp>
      <p:sp>
        <p:nvSpPr>
          <p:cNvPr id="268" name="Google Shape;268;p10"/>
          <p:cNvSpPr txBox="1"/>
          <p:nvPr/>
        </p:nvSpPr>
        <p:spPr>
          <a:xfrm>
            <a:off x="3337455" y="2789042"/>
            <a:ext cx="4192808"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chemeClr val="accent3"/>
                </a:solidFill>
                <a:latin typeface="Arial"/>
                <a:ea typeface="Arial"/>
                <a:cs typeface="Arial"/>
                <a:sym typeface="Arial"/>
              </a:rPr>
              <a:t>RESPUESTAS</a:t>
            </a:r>
            <a:endParaRPr/>
          </a:p>
        </p:txBody>
      </p:sp>
      <p:sp>
        <p:nvSpPr>
          <p:cNvPr id="269" name="Google Shape;269;p10"/>
          <p:cNvSpPr/>
          <p:nvPr/>
        </p:nvSpPr>
        <p:spPr>
          <a:xfrm>
            <a:off x="3323536" y="3613831"/>
            <a:ext cx="2261821"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70" name="Google Shape;270;p10"/>
          <p:cNvSpPr txBox="1"/>
          <p:nvPr/>
        </p:nvSpPr>
        <p:spPr>
          <a:xfrm>
            <a:off x="4042944" y="3831969"/>
            <a:ext cx="848687"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chemeClr val="dk1"/>
                </a:solidFill>
                <a:latin typeface="Arial"/>
                <a:ea typeface="Arial"/>
                <a:cs typeface="Arial"/>
                <a:sym typeface="Arial"/>
              </a:rPr>
              <a:t>Sexo</a:t>
            </a:r>
            <a:endParaRPr/>
          </a:p>
        </p:txBody>
      </p:sp>
      <p:sp>
        <p:nvSpPr>
          <p:cNvPr id="271" name="Google Shape;271;p10"/>
          <p:cNvSpPr/>
          <p:nvPr/>
        </p:nvSpPr>
        <p:spPr>
          <a:xfrm>
            <a:off x="3323536" y="4473760"/>
            <a:ext cx="2261821"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72" name="Google Shape;272;p10"/>
          <p:cNvSpPr txBox="1"/>
          <p:nvPr/>
        </p:nvSpPr>
        <p:spPr>
          <a:xfrm>
            <a:off x="3629138" y="4689520"/>
            <a:ext cx="1653197"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chemeClr val="dk1"/>
                </a:solidFill>
                <a:latin typeface="Arial"/>
                <a:ea typeface="Arial"/>
                <a:cs typeface="Arial"/>
                <a:sym typeface="Arial"/>
              </a:rPr>
              <a:t>Edad (años)</a:t>
            </a:r>
            <a:endParaRPr/>
          </a:p>
        </p:txBody>
      </p:sp>
      <p:sp>
        <p:nvSpPr>
          <p:cNvPr id="273" name="Google Shape;273;p10"/>
          <p:cNvSpPr/>
          <p:nvPr/>
        </p:nvSpPr>
        <p:spPr>
          <a:xfrm>
            <a:off x="5795568" y="3613831"/>
            <a:ext cx="1732872"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s-PE" sz="2001">
                <a:latin typeface="Arial"/>
                <a:ea typeface="Arial"/>
                <a:cs typeface="Arial"/>
                <a:sym typeface="Arial"/>
              </a:rPr>
              <a:t>Nominal</a:t>
            </a:r>
            <a:endParaRPr sz="2001">
              <a:latin typeface="Arial"/>
              <a:ea typeface="Arial"/>
              <a:cs typeface="Arial"/>
              <a:sym typeface="Arial"/>
            </a:endParaRPr>
          </a:p>
        </p:txBody>
      </p:sp>
      <p:sp>
        <p:nvSpPr>
          <p:cNvPr id="274" name="Google Shape;274;p10"/>
          <p:cNvSpPr/>
          <p:nvPr/>
        </p:nvSpPr>
        <p:spPr>
          <a:xfrm>
            <a:off x="5795568" y="4473760"/>
            <a:ext cx="1732872"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s-PE" sz="2001">
                <a:latin typeface="Arial"/>
                <a:ea typeface="Arial"/>
                <a:cs typeface="Arial"/>
                <a:sym typeface="Arial"/>
              </a:rPr>
              <a:t>Razón</a:t>
            </a:r>
            <a:endParaRPr sz="2001"/>
          </a:p>
        </p:txBody>
      </p:sp>
      <p:sp>
        <p:nvSpPr>
          <p:cNvPr id="275" name="Google Shape;275;p10"/>
          <p:cNvSpPr/>
          <p:nvPr/>
        </p:nvSpPr>
        <p:spPr>
          <a:xfrm>
            <a:off x="3323536" y="5333688"/>
            <a:ext cx="2261821"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76" name="Google Shape;276;p10"/>
          <p:cNvSpPr txBox="1"/>
          <p:nvPr/>
        </p:nvSpPr>
        <p:spPr>
          <a:xfrm>
            <a:off x="3465073" y="5421586"/>
            <a:ext cx="2004429" cy="624363"/>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chemeClr val="dk1"/>
                </a:solidFill>
                <a:latin typeface="Arial"/>
                <a:ea typeface="Arial"/>
                <a:cs typeface="Arial"/>
                <a:sym typeface="Arial"/>
              </a:rPr>
              <a:t>NSE(Nivel socio económico)</a:t>
            </a:r>
            <a:endParaRPr/>
          </a:p>
        </p:txBody>
      </p:sp>
      <p:sp>
        <p:nvSpPr>
          <p:cNvPr id="277" name="Google Shape;277;p10"/>
          <p:cNvSpPr/>
          <p:nvPr/>
        </p:nvSpPr>
        <p:spPr>
          <a:xfrm>
            <a:off x="5795568" y="5333688"/>
            <a:ext cx="1732872" cy="775361"/>
          </a:xfrm>
          <a:prstGeom prst="roundRect">
            <a:avLst>
              <a:gd fmla="val 16667" name="adj"/>
            </a:avLst>
          </a:prstGeom>
          <a:solidFill>
            <a:schemeClr val="lt1"/>
          </a:solidFill>
          <a:ln cap="flat" cmpd="sng" w="127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s-PE" sz="2001"/>
              <a:t>Ordinal</a:t>
            </a:r>
            <a:endParaRPr sz="2001"/>
          </a:p>
        </p:txBody>
      </p:sp>
      <p:pic>
        <p:nvPicPr>
          <p:cNvPr id="278" name="Google Shape;278;p10"/>
          <p:cNvPicPr preferRelativeResize="0"/>
          <p:nvPr/>
        </p:nvPicPr>
        <p:blipFill rotWithShape="1">
          <a:blip r:embed="rId3">
            <a:alphaModFix/>
          </a:blip>
          <a:srcRect b="0" l="0" r="0" t="0"/>
          <a:stretch/>
        </p:blipFill>
        <p:spPr>
          <a:xfrm>
            <a:off x="8179568" y="2597261"/>
            <a:ext cx="1335806" cy="38543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11"/>
          <p:cNvPicPr preferRelativeResize="0"/>
          <p:nvPr/>
        </p:nvPicPr>
        <p:blipFill rotWithShape="1">
          <a:blip r:embed="rId3">
            <a:alphaModFix/>
          </a:blip>
          <a:srcRect b="5020" l="0" r="0" t="10463"/>
          <a:stretch/>
        </p:blipFill>
        <p:spPr>
          <a:xfrm>
            <a:off x="428" y="-17887"/>
            <a:ext cx="12191144" cy="6875887"/>
          </a:xfrm>
          <a:prstGeom prst="rect">
            <a:avLst/>
          </a:prstGeom>
          <a:noFill/>
          <a:ln>
            <a:noFill/>
          </a:ln>
        </p:spPr>
      </p:pic>
      <p:sp>
        <p:nvSpPr>
          <p:cNvPr id="284" name="Google Shape;284;p11"/>
          <p:cNvSpPr/>
          <p:nvPr/>
        </p:nvSpPr>
        <p:spPr>
          <a:xfrm>
            <a:off x="428" y="3491556"/>
            <a:ext cx="12191144" cy="3366444"/>
          </a:xfrm>
          <a:custGeom>
            <a:rect b="b" l="l" r="r" t="t"/>
            <a:pathLst>
              <a:path extrusionOk="0" h="11299825" w="9700895">
                <a:moveTo>
                  <a:pt x="9700699" y="0"/>
                </a:moveTo>
                <a:lnTo>
                  <a:pt x="0" y="0"/>
                </a:lnTo>
                <a:lnTo>
                  <a:pt x="0" y="11299645"/>
                </a:lnTo>
                <a:lnTo>
                  <a:pt x="9700699" y="11299645"/>
                </a:lnTo>
                <a:lnTo>
                  <a:pt x="9700699" y="0"/>
                </a:lnTo>
                <a:close/>
              </a:path>
            </a:pathLst>
          </a:custGeom>
          <a:solidFill>
            <a:srgbClr val="231F1F">
              <a:alpha val="8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5" name="Google Shape;285;p11"/>
          <p:cNvSpPr/>
          <p:nvPr/>
        </p:nvSpPr>
        <p:spPr>
          <a:xfrm>
            <a:off x="858229" y="3491556"/>
            <a:ext cx="1933230" cy="2852638"/>
          </a:xfrm>
          <a:custGeom>
            <a:rect b="b" l="l" r="r" t="t"/>
            <a:pathLst>
              <a:path extrusionOk="0" h="9957435" w="6748144">
                <a:moveTo>
                  <a:pt x="6747532" y="0"/>
                </a:moveTo>
                <a:lnTo>
                  <a:pt x="0" y="0"/>
                </a:lnTo>
                <a:lnTo>
                  <a:pt x="0" y="9956984"/>
                </a:lnTo>
                <a:lnTo>
                  <a:pt x="3242403" y="8934366"/>
                </a:lnTo>
                <a:lnTo>
                  <a:pt x="6747532" y="9956984"/>
                </a:lnTo>
                <a:lnTo>
                  <a:pt x="674753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6" name="Google Shape;286;p11"/>
          <p:cNvSpPr/>
          <p:nvPr/>
        </p:nvSpPr>
        <p:spPr>
          <a:xfrm>
            <a:off x="1316559" y="4353155"/>
            <a:ext cx="1016570" cy="1016570"/>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287" name="Google Shape;287;p11"/>
          <p:cNvPicPr preferRelativeResize="0"/>
          <p:nvPr/>
        </p:nvPicPr>
        <p:blipFill rotWithShape="1">
          <a:blip r:embed="rId4">
            <a:alphaModFix/>
          </a:blip>
          <a:srcRect b="0" l="0" r="0" t="0"/>
          <a:stretch/>
        </p:blipFill>
        <p:spPr>
          <a:xfrm>
            <a:off x="1529223" y="4622253"/>
            <a:ext cx="591243" cy="591243"/>
          </a:xfrm>
          <a:prstGeom prst="rect">
            <a:avLst/>
          </a:prstGeom>
          <a:noFill/>
          <a:ln>
            <a:noFill/>
          </a:ln>
        </p:spPr>
      </p:pic>
      <p:sp>
        <p:nvSpPr>
          <p:cNvPr id="288" name="Google Shape;288;p11"/>
          <p:cNvSpPr txBox="1"/>
          <p:nvPr/>
        </p:nvSpPr>
        <p:spPr>
          <a:xfrm>
            <a:off x="3249789" y="4514801"/>
            <a:ext cx="7045984"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4000">
                <a:solidFill>
                  <a:schemeClr val="lt1"/>
                </a:solidFill>
                <a:latin typeface="Arial Black"/>
                <a:ea typeface="Arial Black"/>
                <a:cs typeface="Arial Black"/>
                <a:sym typeface="Arial Black"/>
              </a:rPr>
              <a:t>Organización de datos</a:t>
            </a:r>
            <a:endParaRPr b="1" sz="4000">
              <a:solidFill>
                <a:schemeClr val="lt1"/>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2"/>
          <p:cNvSpPr/>
          <p:nvPr/>
        </p:nvSpPr>
        <p:spPr>
          <a:xfrm>
            <a:off x="504863" y="702743"/>
            <a:ext cx="10849745" cy="5701731"/>
          </a:xfrm>
          <a:custGeom>
            <a:rect b="b" l="l" r="r" t="t"/>
            <a:pathLst>
              <a:path extrusionOk="0" h="1113155" w="1113155">
                <a:moveTo>
                  <a:pt x="1112657" y="0"/>
                </a:moveTo>
                <a:lnTo>
                  <a:pt x="0" y="0"/>
                </a:lnTo>
                <a:lnTo>
                  <a:pt x="0" y="1112657"/>
                </a:lnTo>
                <a:lnTo>
                  <a:pt x="1112657" y="1112657"/>
                </a:lnTo>
                <a:lnTo>
                  <a:pt x="1112657"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5" name="Google Shape;295;p12"/>
          <p:cNvSpPr/>
          <p:nvPr/>
        </p:nvSpPr>
        <p:spPr>
          <a:xfrm>
            <a:off x="583031" y="610327"/>
            <a:ext cx="10849745" cy="5701731"/>
          </a:xfrm>
          <a:custGeom>
            <a:rect b="b" l="l" r="r" t="t"/>
            <a:pathLst>
              <a:path extrusionOk="0" h="1113155" w="1113155">
                <a:moveTo>
                  <a:pt x="1112657" y="0"/>
                </a:moveTo>
                <a:lnTo>
                  <a:pt x="0" y="0"/>
                </a:lnTo>
                <a:lnTo>
                  <a:pt x="0" y="1112657"/>
                </a:lnTo>
                <a:lnTo>
                  <a:pt x="1112657" y="1112657"/>
                </a:lnTo>
                <a:lnTo>
                  <a:pt x="1112657" y="0"/>
                </a:lnTo>
                <a:close/>
              </a:path>
            </a:pathLst>
          </a:custGeom>
          <a:noFill/>
          <a:ln cap="flat" cmpd="sng" w="9525">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6" name="Google Shape;296;p12"/>
          <p:cNvSpPr/>
          <p:nvPr/>
        </p:nvSpPr>
        <p:spPr>
          <a:xfrm>
            <a:off x="3717702" y="2820124"/>
            <a:ext cx="4756597" cy="652166"/>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s-PE" sz="3600">
                <a:solidFill>
                  <a:schemeClr val="dk1"/>
                </a:solidFill>
                <a:latin typeface="Work Sans ExtraBold"/>
                <a:ea typeface="Work Sans ExtraBold"/>
                <a:cs typeface="Work Sans ExtraBold"/>
                <a:sym typeface="Work Sans ExtraBold"/>
              </a:rPr>
              <a:t>¿QUÉ APRENDÍ?</a:t>
            </a:r>
            <a:endParaRPr/>
          </a:p>
        </p:txBody>
      </p:sp>
      <p:sp>
        <p:nvSpPr>
          <p:cNvPr id="297" name="Google Shape;297;p12"/>
          <p:cNvSpPr/>
          <p:nvPr/>
        </p:nvSpPr>
        <p:spPr>
          <a:xfrm>
            <a:off x="5699434" y="1526396"/>
            <a:ext cx="793618" cy="793618"/>
          </a:xfrm>
          <a:custGeom>
            <a:rect b="b" l="l" r="r" t="t"/>
            <a:pathLst>
              <a:path extrusionOk="0" h="1308735" w="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8" name="Google Shape;298;p12"/>
          <p:cNvSpPr/>
          <p:nvPr/>
        </p:nvSpPr>
        <p:spPr>
          <a:xfrm>
            <a:off x="3057348" y="4475340"/>
            <a:ext cx="6077306" cy="838948"/>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s-PE" sz="2400">
                <a:solidFill>
                  <a:schemeClr val="dk1"/>
                </a:solidFill>
                <a:latin typeface="Arial"/>
                <a:ea typeface="Arial"/>
                <a:cs typeface="Arial"/>
                <a:sym typeface="Arial"/>
              </a:rPr>
              <a:t>Ahora, evalúa cuánto has aprendido</a:t>
            </a:r>
            <a:endParaRPr/>
          </a:p>
          <a:p>
            <a:pPr indent="0" lvl="0" marL="0" rtl="0" algn="ctr">
              <a:spcBef>
                <a:spcPts val="0"/>
              </a:spcBef>
              <a:spcAft>
                <a:spcPts val="0"/>
              </a:spcAft>
              <a:buNone/>
            </a:pPr>
            <a:r>
              <a:rPr b="1" lang="es-PE" sz="2400">
                <a:solidFill>
                  <a:schemeClr val="dk1"/>
                </a:solidFill>
                <a:latin typeface="Arial"/>
                <a:ea typeface="Arial"/>
                <a:cs typeface="Arial"/>
                <a:sym typeface="Arial"/>
              </a:rPr>
              <a:t>respondiendo las siguientes preguntas.</a:t>
            </a:r>
            <a:endParaRPr b="1" sz="2400">
              <a:solidFill>
                <a:schemeClr val="dk1"/>
              </a:solidFill>
              <a:latin typeface="Arial"/>
              <a:ea typeface="Arial"/>
              <a:cs typeface="Arial"/>
              <a:sym typeface="Arial"/>
            </a:endParaRPr>
          </a:p>
        </p:txBody>
      </p:sp>
      <p:pic>
        <p:nvPicPr>
          <p:cNvPr id="299" name="Google Shape;299;p12"/>
          <p:cNvPicPr preferRelativeResize="0"/>
          <p:nvPr/>
        </p:nvPicPr>
        <p:blipFill rotWithShape="1">
          <a:blip r:embed="rId3">
            <a:alphaModFix/>
          </a:blip>
          <a:srcRect b="0" l="0" r="0" t="0"/>
          <a:stretch/>
        </p:blipFill>
        <p:spPr>
          <a:xfrm>
            <a:off x="5864961" y="1673106"/>
            <a:ext cx="508285" cy="508285"/>
          </a:xfrm>
          <a:prstGeom prst="rect">
            <a:avLst/>
          </a:prstGeom>
          <a:noFill/>
          <a:ln>
            <a:noFill/>
          </a:ln>
        </p:spPr>
      </p:pic>
      <p:cxnSp>
        <p:nvCxnSpPr>
          <p:cNvPr id="300" name="Google Shape;300;p12"/>
          <p:cNvCxnSpPr/>
          <p:nvPr/>
        </p:nvCxnSpPr>
        <p:spPr>
          <a:xfrm>
            <a:off x="5379780" y="3798662"/>
            <a:ext cx="1432440" cy="0"/>
          </a:xfrm>
          <a:prstGeom prst="straightConnector1">
            <a:avLst/>
          </a:prstGeom>
          <a:noFill/>
          <a:ln cap="rnd" cmpd="sng" w="76200">
            <a:solidFill>
              <a:schemeClr val="accent3"/>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13"/>
          <p:cNvPicPr preferRelativeResize="0"/>
          <p:nvPr/>
        </p:nvPicPr>
        <p:blipFill rotWithShape="1">
          <a:blip r:embed="rId3">
            <a:alphaModFix/>
          </a:blip>
          <a:srcRect b="21279" l="0" r="0" t="0"/>
          <a:stretch/>
        </p:blipFill>
        <p:spPr>
          <a:xfrm>
            <a:off x="428" y="1"/>
            <a:ext cx="12191144" cy="6858000"/>
          </a:xfrm>
          <a:prstGeom prst="rect">
            <a:avLst/>
          </a:prstGeom>
          <a:noFill/>
          <a:ln>
            <a:noFill/>
          </a:ln>
        </p:spPr>
      </p:pic>
      <p:sp>
        <p:nvSpPr>
          <p:cNvPr id="306" name="Google Shape;306;p13"/>
          <p:cNvSpPr/>
          <p:nvPr/>
        </p:nvSpPr>
        <p:spPr>
          <a:xfrm>
            <a:off x="428" y="3491556"/>
            <a:ext cx="12191144" cy="3366444"/>
          </a:xfrm>
          <a:custGeom>
            <a:rect b="b" l="l" r="r" t="t"/>
            <a:pathLst>
              <a:path extrusionOk="0" h="11299825" w="9700895">
                <a:moveTo>
                  <a:pt x="9700699" y="0"/>
                </a:moveTo>
                <a:lnTo>
                  <a:pt x="0" y="0"/>
                </a:lnTo>
                <a:lnTo>
                  <a:pt x="0" y="11299645"/>
                </a:lnTo>
                <a:lnTo>
                  <a:pt x="9700699" y="11299645"/>
                </a:lnTo>
                <a:lnTo>
                  <a:pt x="9700699" y="0"/>
                </a:lnTo>
                <a:close/>
              </a:path>
            </a:pathLst>
          </a:custGeom>
          <a:solidFill>
            <a:srgbClr val="231F1F">
              <a:alpha val="8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07" name="Google Shape;307;p13"/>
          <p:cNvSpPr/>
          <p:nvPr/>
        </p:nvSpPr>
        <p:spPr>
          <a:xfrm>
            <a:off x="858229" y="3491556"/>
            <a:ext cx="1933230" cy="2852638"/>
          </a:xfrm>
          <a:custGeom>
            <a:rect b="b" l="l" r="r" t="t"/>
            <a:pathLst>
              <a:path extrusionOk="0" h="9957435" w="6748144">
                <a:moveTo>
                  <a:pt x="6747532" y="0"/>
                </a:moveTo>
                <a:lnTo>
                  <a:pt x="0" y="0"/>
                </a:lnTo>
                <a:lnTo>
                  <a:pt x="0" y="9956984"/>
                </a:lnTo>
                <a:lnTo>
                  <a:pt x="3242403" y="8934366"/>
                </a:lnTo>
                <a:lnTo>
                  <a:pt x="6747532" y="9956984"/>
                </a:lnTo>
                <a:lnTo>
                  <a:pt x="674753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08" name="Google Shape;308;p13"/>
          <p:cNvSpPr/>
          <p:nvPr/>
        </p:nvSpPr>
        <p:spPr>
          <a:xfrm>
            <a:off x="1316559" y="4353155"/>
            <a:ext cx="1016570" cy="1016570"/>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309" name="Google Shape;309;p13"/>
          <p:cNvSpPr txBox="1"/>
          <p:nvPr/>
        </p:nvSpPr>
        <p:spPr>
          <a:xfrm>
            <a:off x="3184912" y="4507497"/>
            <a:ext cx="7045984"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4000">
                <a:solidFill>
                  <a:schemeClr val="lt1"/>
                </a:solidFill>
                <a:latin typeface="Arial Black"/>
                <a:ea typeface="Arial Black"/>
                <a:cs typeface="Arial Black"/>
                <a:sym typeface="Arial Black"/>
              </a:rPr>
              <a:t>Conclusiones</a:t>
            </a:r>
            <a:endParaRPr/>
          </a:p>
        </p:txBody>
      </p:sp>
      <p:sp>
        <p:nvSpPr>
          <p:cNvPr id="310" name="Google Shape;310;p13"/>
          <p:cNvSpPr/>
          <p:nvPr/>
        </p:nvSpPr>
        <p:spPr>
          <a:xfrm>
            <a:off x="1543585" y="4628663"/>
            <a:ext cx="562519" cy="465554"/>
          </a:xfrm>
          <a:custGeom>
            <a:rect b="b" l="l" r="r" t="t"/>
            <a:pathLst>
              <a:path extrusionOk="0" h="951229" w="1149350">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extrusionOk="0" h="951229" w="1149350">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extrusionOk="0" h="951229" w="1149350">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extrusionOk="0" h="951229" w="1149350">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extrusionOk="0" h="951229" w="1149350">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extrusionOk="0" h="951229" w="1149350">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extrusionOk="0" h="951229" w="1149350">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extrusionOk="0" h="951229" w="1149350">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extrusionOk="0" h="951229" w="1149350">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extrusionOk="0" h="951229" w="1149350">
                <a:moveTo>
                  <a:pt x="755778" y="554990"/>
                </a:moveTo>
                <a:lnTo>
                  <a:pt x="722114" y="554990"/>
                </a:lnTo>
                <a:lnTo>
                  <a:pt x="722114" y="593090"/>
                </a:lnTo>
                <a:lnTo>
                  <a:pt x="755778" y="593090"/>
                </a:lnTo>
                <a:lnTo>
                  <a:pt x="755778" y="554990"/>
                </a:lnTo>
                <a:close/>
              </a:path>
              <a:path extrusionOk="0" h="951229" w="1149350">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extrusionOk="0" h="951229" w="1149350">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extrusionOk="0" h="951229" w="1149350">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extrusionOk="0" h="951229" w="1149350">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extrusionOk="0" h="951229" w="1149350">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extrusionOk="0" h="951229" w="1149350">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14"/>
          <p:cNvPicPr preferRelativeResize="0"/>
          <p:nvPr/>
        </p:nvPicPr>
        <p:blipFill rotWithShape="1">
          <a:blip r:embed="rId3">
            <a:alphaModFix/>
          </a:blip>
          <a:srcRect b="0" l="0" r="0" t="0"/>
          <a:stretch/>
        </p:blipFill>
        <p:spPr>
          <a:xfrm>
            <a:off x="10970536" y="417168"/>
            <a:ext cx="609549" cy="851572"/>
          </a:xfrm>
          <a:prstGeom prst="rect">
            <a:avLst/>
          </a:prstGeom>
          <a:noFill/>
          <a:ln>
            <a:noFill/>
          </a:ln>
        </p:spPr>
      </p:pic>
      <p:grpSp>
        <p:nvGrpSpPr>
          <p:cNvPr id="317" name="Google Shape;317;p14"/>
          <p:cNvGrpSpPr/>
          <p:nvPr/>
        </p:nvGrpSpPr>
        <p:grpSpPr>
          <a:xfrm>
            <a:off x="458655" y="564120"/>
            <a:ext cx="675018" cy="675018"/>
            <a:chOff x="755650" y="930275"/>
            <a:chExt cx="1113155" cy="1113155"/>
          </a:xfrm>
        </p:grpSpPr>
        <p:sp>
          <p:nvSpPr>
            <p:cNvPr id="318" name="Google Shape;318;p14"/>
            <p:cNvSpPr/>
            <p:nvPr/>
          </p:nvSpPr>
          <p:spPr>
            <a:xfrm>
              <a:off x="755650" y="930275"/>
              <a:ext cx="1113155" cy="1113155"/>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19" name="Google Shape;319;p14"/>
            <p:cNvPicPr preferRelativeResize="0"/>
            <p:nvPr/>
          </p:nvPicPr>
          <p:blipFill rotWithShape="1">
            <a:blip r:embed="rId4">
              <a:alphaModFix/>
            </a:blip>
            <a:srcRect b="0" l="0" r="0" t="0"/>
            <a:stretch/>
          </p:blipFill>
          <p:spPr>
            <a:xfrm>
              <a:off x="984250" y="1082675"/>
              <a:ext cx="838200" cy="838200"/>
            </a:xfrm>
            <a:prstGeom prst="rect">
              <a:avLst/>
            </a:prstGeom>
            <a:noFill/>
            <a:ln>
              <a:noFill/>
            </a:ln>
          </p:spPr>
        </p:pic>
      </p:grpSp>
      <p:sp>
        <p:nvSpPr>
          <p:cNvPr id="320" name="Google Shape;320;p14"/>
          <p:cNvSpPr/>
          <p:nvPr/>
        </p:nvSpPr>
        <p:spPr>
          <a:xfrm>
            <a:off x="1264231" y="2289609"/>
            <a:ext cx="5239304" cy="3492869"/>
          </a:xfrm>
          <a:prstGeom prst="foldedCorner">
            <a:avLst>
              <a:gd fmla="val 0" name="adj"/>
            </a:avLst>
          </a:prstGeom>
          <a:solidFill>
            <a:srgbClr val="F2F2F2"/>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p>
        </p:txBody>
      </p:sp>
      <p:sp>
        <p:nvSpPr>
          <p:cNvPr id="321" name="Google Shape;321;p14"/>
          <p:cNvSpPr/>
          <p:nvPr/>
        </p:nvSpPr>
        <p:spPr>
          <a:xfrm>
            <a:off x="1352539" y="2179697"/>
            <a:ext cx="5239304" cy="3492869"/>
          </a:xfrm>
          <a:prstGeom prst="rect">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p>
        </p:txBody>
      </p:sp>
      <p:sp>
        <p:nvSpPr>
          <p:cNvPr id="322" name="Google Shape;322;p14"/>
          <p:cNvSpPr txBox="1"/>
          <p:nvPr/>
        </p:nvSpPr>
        <p:spPr>
          <a:xfrm>
            <a:off x="2017806" y="2800552"/>
            <a:ext cx="3908771" cy="2470626"/>
          </a:xfrm>
          <a:prstGeom prst="rect">
            <a:avLst/>
          </a:prstGeom>
          <a:noFill/>
          <a:ln>
            <a:noFill/>
          </a:ln>
        </p:spPr>
        <p:txBody>
          <a:bodyPr anchorCtr="0" anchor="t" bIns="0" lIns="0" spcFirstLastPara="1" rIns="0" wrap="square" tIns="7300">
            <a:spAutoFit/>
          </a:bodyPr>
          <a:lstStyle/>
          <a:p>
            <a:pPr indent="0" lvl="0" marL="7701" marR="70082" rtl="0" algn="ctr">
              <a:spcBef>
                <a:spcPts val="0"/>
              </a:spcBef>
              <a:spcAft>
                <a:spcPts val="0"/>
              </a:spcAft>
              <a:buNone/>
            </a:pPr>
            <a:r>
              <a:rPr lang="es-PE" sz="2001">
                <a:latin typeface="Arial"/>
                <a:ea typeface="Arial"/>
                <a:cs typeface="Arial"/>
                <a:sym typeface="Arial"/>
              </a:rPr>
              <a:t>Es importante poder conocer la terminología estadística, ya que esta nos permite identificar la variable bajo estudio, clasificarla, determinar la población, muestra entre otros y, con ello, poder acceder a recursos científicos en psicología.</a:t>
            </a:r>
            <a:endParaRPr/>
          </a:p>
        </p:txBody>
      </p:sp>
      <p:sp>
        <p:nvSpPr>
          <p:cNvPr id="323" name="Google Shape;323;p14"/>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Conclusiones</a:t>
            </a:r>
            <a:endParaRPr b="0" i="0" sz="3638">
              <a:solidFill>
                <a:srgbClr val="231F1F"/>
              </a:solidFill>
              <a:latin typeface="Arial Black"/>
              <a:ea typeface="Arial Black"/>
              <a:cs typeface="Arial Black"/>
              <a:sym typeface="Arial Black"/>
            </a:endParaRPr>
          </a:p>
        </p:txBody>
      </p:sp>
      <p:pic>
        <p:nvPicPr>
          <p:cNvPr id="324" name="Google Shape;324;p14"/>
          <p:cNvPicPr preferRelativeResize="0"/>
          <p:nvPr/>
        </p:nvPicPr>
        <p:blipFill rotWithShape="1">
          <a:blip r:embed="rId5">
            <a:alphaModFix/>
          </a:blip>
          <a:srcRect b="0" l="0" r="0" t="0"/>
          <a:stretch/>
        </p:blipFill>
        <p:spPr>
          <a:xfrm>
            <a:off x="7828941" y="2267257"/>
            <a:ext cx="2564523" cy="30562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5"/>
          <p:cNvPicPr preferRelativeResize="0"/>
          <p:nvPr/>
        </p:nvPicPr>
        <p:blipFill rotWithShape="1">
          <a:blip r:embed="rId3">
            <a:alphaModFix/>
          </a:blip>
          <a:srcRect b="0" l="0" r="0" t="0"/>
          <a:stretch/>
        </p:blipFill>
        <p:spPr>
          <a:xfrm flipH="1" rot="10800000">
            <a:off x="429" y="506409"/>
            <a:ext cx="12200553" cy="5223489"/>
          </a:xfrm>
          <a:prstGeom prst="rect">
            <a:avLst/>
          </a:prstGeom>
          <a:noFill/>
          <a:ln>
            <a:noFill/>
          </a:ln>
        </p:spPr>
      </p:pic>
      <p:pic>
        <p:nvPicPr>
          <p:cNvPr id="330" name="Google Shape;330;p15"/>
          <p:cNvPicPr preferRelativeResize="0"/>
          <p:nvPr/>
        </p:nvPicPr>
        <p:blipFill rotWithShape="1">
          <a:blip r:embed="rId3">
            <a:alphaModFix/>
          </a:blip>
          <a:srcRect b="77325" l="0" r="0" t="0"/>
          <a:stretch/>
        </p:blipFill>
        <p:spPr>
          <a:xfrm flipH="1">
            <a:off x="428" y="5689872"/>
            <a:ext cx="12200553" cy="1184476"/>
          </a:xfrm>
          <a:prstGeom prst="rect">
            <a:avLst/>
          </a:prstGeom>
          <a:noFill/>
          <a:ln>
            <a:noFill/>
          </a:ln>
        </p:spPr>
      </p:pic>
      <p:sp>
        <p:nvSpPr>
          <p:cNvPr id="331" name="Google Shape;331;p15"/>
          <p:cNvSpPr/>
          <p:nvPr/>
        </p:nvSpPr>
        <p:spPr>
          <a:xfrm>
            <a:off x="428" y="3491556"/>
            <a:ext cx="12191144" cy="3366444"/>
          </a:xfrm>
          <a:custGeom>
            <a:rect b="b" l="l" r="r" t="t"/>
            <a:pathLst>
              <a:path extrusionOk="0" h="11299825" w="9700895">
                <a:moveTo>
                  <a:pt x="9700699" y="0"/>
                </a:moveTo>
                <a:lnTo>
                  <a:pt x="0" y="0"/>
                </a:lnTo>
                <a:lnTo>
                  <a:pt x="0" y="11299645"/>
                </a:lnTo>
                <a:lnTo>
                  <a:pt x="9700699" y="11299645"/>
                </a:lnTo>
                <a:lnTo>
                  <a:pt x="9700699" y="0"/>
                </a:lnTo>
                <a:close/>
              </a:path>
            </a:pathLst>
          </a:custGeom>
          <a:solidFill>
            <a:srgbClr val="231F1F">
              <a:alpha val="8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32" name="Google Shape;332;p15"/>
          <p:cNvSpPr/>
          <p:nvPr/>
        </p:nvSpPr>
        <p:spPr>
          <a:xfrm>
            <a:off x="858229" y="3491556"/>
            <a:ext cx="1933230" cy="2852638"/>
          </a:xfrm>
          <a:custGeom>
            <a:rect b="b" l="l" r="r" t="t"/>
            <a:pathLst>
              <a:path extrusionOk="0" h="9957435" w="6748144">
                <a:moveTo>
                  <a:pt x="6747532" y="0"/>
                </a:moveTo>
                <a:lnTo>
                  <a:pt x="0" y="0"/>
                </a:lnTo>
                <a:lnTo>
                  <a:pt x="0" y="9956984"/>
                </a:lnTo>
                <a:lnTo>
                  <a:pt x="3242403" y="8934366"/>
                </a:lnTo>
                <a:lnTo>
                  <a:pt x="6747532" y="9956984"/>
                </a:lnTo>
                <a:lnTo>
                  <a:pt x="674753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33" name="Google Shape;333;p15"/>
          <p:cNvSpPr/>
          <p:nvPr/>
        </p:nvSpPr>
        <p:spPr>
          <a:xfrm>
            <a:off x="1316559" y="4353155"/>
            <a:ext cx="1016570" cy="1016570"/>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334" name="Google Shape;334;p15"/>
          <p:cNvSpPr/>
          <p:nvPr/>
        </p:nvSpPr>
        <p:spPr>
          <a:xfrm>
            <a:off x="1520531" y="4606428"/>
            <a:ext cx="633903" cy="524633"/>
          </a:xfrm>
          <a:custGeom>
            <a:rect b="b" l="l" r="r" t="t"/>
            <a:pathLst>
              <a:path extrusionOk="0" h="951229" w="1149350">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extrusionOk="0" h="951229" w="1149350">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extrusionOk="0" h="951229" w="1149350">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extrusionOk="0" h="951229" w="1149350">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extrusionOk="0" h="951229" w="1149350">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extrusionOk="0" h="951229" w="1149350">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extrusionOk="0" h="951229" w="1149350">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extrusionOk="0" h="951229" w="1149350">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extrusionOk="0" h="951229" w="1149350">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extrusionOk="0" h="951229" w="1149350">
                <a:moveTo>
                  <a:pt x="755778" y="554990"/>
                </a:moveTo>
                <a:lnTo>
                  <a:pt x="722114" y="554990"/>
                </a:lnTo>
                <a:lnTo>
                  <a:pt x="722114" y="593090"/>
                </a:lnTo>
                <a:lnTo>
                  <a:pt x="755778" y="593090"/>
                </a:lnTo>
                <a:lnTo>
                  <a:pt x="755778" y="554990"/>
                </a:lnTo>
                <a:close/>
              </a:path>
              <a:path extrusionOk="0" h="951229" w="1149350">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extrusionOk="0" h="951229" w="1149350">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extrusionOk="0" h="951229" w="1149350">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extrusionOk="0" h="951229" w="1149350">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extrusionOk="0" h="951229" w="1149350">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extrusionOk="0" h="951229" w="1149350">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5" name="Google Shape;335;p15"/>
          <p:cNvPicPr preferRelativeResize="0"/>
          <p:nvPr/>
        </p:nvPicPr>
        <p:blipFill rotWithShape="1">
          <a:blip r:embed="rId3">
            <a:alphaModFix/>
          </a:blip>
          <a:srcRect b="-13663" l="0" r="0" t="98058"/>
          <a:stretch/>
        </p:blipFill>
        <p:spPr>
          <a:xfrm>
            <a:off x="428" y="0"/>
            <a:ext cx="12200553" cy="4193082"/>
          </a:xfrm>
          <a:prstGeom prst="rect">
            <a:avLst/>
          </a:prstGeom>
          <a:noFill/>
          <a:ln>
            <a:noFill/>
          </a:ln>
        </p:spPr>
      </p:pic>
      <p:sp>
        <p:nvSpPr>
          <p:cNvPr id="336" name="Google Shape;336;p15"/>
          <p:cNvSpPr txBox="1"/>
          <p:nvPr/>
        </p:nvSpPr>
        <p:spPr>
          <a:xfrm>
            <a:off x="3184912" y="4507497"/>
            <a:ext cx="7045984"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4000">
                <a:solidFill>
                  <a:schemeClr val="lt1"/>
                </a:solidFill>
                <a:latin typeface="Arial Black"/>
                <a:ea typeface="Arial Black"/>
                <a:cs typeface="Arial Black"/>
                <a:sym typeface="Arial Black"/>
              </a:rPr>
              <a:t>Referencias</a:t>
            </a:r>
            <a:endParaRPr b="1" sz="4000">
              <a:solidFill>
                <a:schemeClr val="lt1"/>
              </a:solidFill>
              <a:latin typeface="Arial Black"/>
              <a:ea typeface="Arial Black"/>
              <a:cs typeface="Arial Black"/>
              <a:sym typeface="Arial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16"/>
          <p:cNvPicPr preferRelativeResize="0"/>
          <p:nvPr/>
        </p:nvPicPr>
        <p:blipFill rotWithShape="1">
          <a:blip r:embed="rId3">
            <a:alphaModFix/>
          </a:blip>
          <a:srcRect b="0" l="0" r="0" t="0"/>
          <a:stretch/>
        </p:blipFill>
        <p:spPr>
          <a:xfrm>
            <a:off x="1429017" y="2088976"/>
            <a:ext cx="9380058" cy="3604205"/>
          </a:xfrm>
          <a:prstGeom prst="rect">
            <a:avLst/>
          </a:prstGeom>
          <a:noFill/>
          <a:ln>
            <a:noFill/>
          </a:ln>
        </p:spPr>
      </p:pic>
      <p:pic>
        <p:nvPicPr>
          <p:cNvPr id="343" name="Google Shape;343;p16"/>
          <p:cNvPicPr preferRelativeResize="0"/>
          <p:nvPr/>
        </p:nvPicPr>
        <p:blipFill rotWithShape="1">
          <a:blip r:embed="rId4">
            <a:alphaModFix/>
          </a:blip>
          <a:srcRect b="0" l="0" r="0" t="0"/>
          <a:stretch/>
        </p:blipFill>
        <p:spPr>
          <a:xfrm>
            <a:off x="10970536" y="417168"/>
            <a:ext cx="609549" cy="851572"/>
          </a:xfrm>
          <a:prstGeom prst="rect">
            <a:avLst/>
          </a:prstGeom>
          <a:noFill/>
          <a:ln>
            <a:noFill/>
          </a:ln>
        </p:spPr>
      </p:pic>
      <p:sp>
        <p:nvSpPr>
          <p:cNvPr id="344" name="Google Shape;344;p16"/>
          <p:cNvSpPr/>
          <p:nvPr/>
        </p:nvSpPr>
        <p:spPr>
          <a:xfrm>
            <a:off x="2249773" y="3661758"/>
            <a:ext cx="7656624" cy="0"/>
          </a:xfrm>
          <a:custGeom>
            <a:rect b="b" l="l" r="r" t="t"/>
            <a:pathLst>
              <a:path extrusionOk="0" h="120000" w="12626340">
                <a:moveTo>
                  <a:pt x="0" y="0"/>
                </a:moveTo>
                <a:lnTo>
                  <a:pt x="12626160" y="0"/>
                </a:lnTo>
              </a:path>
            </a:pathLst>
          </a:custGeom>
          <a:noFill/>
          <a:ln cap="flat" cmpd="sng" w="314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45" name="Google Shape;345;p16"/>
          <p:cNvSpPr txBox="1"/>
          <p:nvPr/>
        </p:nvSpPr>
        <p:spPr>
          <a:xfrm>
            <a:off x="2225946" y="2597261"/>
            <a:ext cx="7779845" cy="796270"/>
          </a:xfrm>
          <a:prstGeom prst="rect">
            <a:avLst/>
          </a:prstGeom>
          <a:noFill/>
          <a:ln>
            <a:noFill/>
          </a:ln>
        </p:spPr>
        <p:txBody>
          <a:bodyPr anchorCtr="0" anchor="t" bIns="0" lIns="0" spcFirstLastPara="1" rIns="0" wrap="square" tIns="26550">
            <a:spAutoFit/>
          </a:bodyPr>
          <a:lstStyle/>
          <a:p>
            <a:pPr indent="0" lvl="0" marL="7701" marR="75473" rtl="0" algn="l">
              <a:lnSpc>
                <a:spcPct val="111166"/>
              </a:lnSpc>
              <a:spcBef>
                <a:spcPts val="0"/>
              </a:spcBef>
              <a:spcAft>
                <a:spcPts val="0"/>
              </a:spcAft>
              <a:buNone/>
            </a:pPr>
            <a:r>
              <a:rPr lang="es-PE" sz="1800">
                <a:latin typeface="Arial"/>
                <a:ea typeface="Arial"/>
                <a:cs typeface="Arial"/>
                <a:sym typeface="Arial"/>
              </a:rPr>
              <a:t>Álvarez, R. (2018). Estadística aplicada a las ciencias de la salud. </a:t>
            </a:r>
            <a:r>
              <a:rPr lang="es-PE" sz="1800">
                <a:solidFill>
                  <a:srgbClr val="000000"/>
                </a:solidFill>
                <a:latin typeface="Arial"/>
                <a:ea typeface="Arial"/>
                <a:cs typeface="Arial"/>
                <a:sym typeface="Arial"/>
              </a:rPr>
              <a:t>https://bibvirtual.upch.edu.pe:2206/lib/bibliotecacentralupchsp/detail.action?docID=5426002</a:t>
            </a:r>
            <a:endParaRPr/>
          </a:p>
        </p:txBody>
      </p:sp>
      <p:sp>
        <p:nvSpPr>
          <p:cNvPr id="346" name="Google Shape;346;p16"/>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47" name="Google Shape;347;p16"/>
          <p:cNvPicPr preferRelativeResize="0"/>
          <p:nvPr/>
        </p:nvPicPr>
        <p:blipFill rotWithShape="1">
          <a:blip r:embed="rId5">
            <a:alphaModFix/>
          </a:blip>
          <a:srcRect b="0" l="0" r="0" t="0"/>
          <a:stretch/>
        </p:blipFill>
        <p:spPr>
          <a:xfrm>
            <a:off x="597278" y="656535"/>
            <a:ext cx="508285" cy="508285"/>
          </a:xfrm>
          <a:prstGeom prst="rect">
            <a:avLst/>
          </a:prstGeom>
          <a:noFill/>
          <a:ln>
            <a:noFill/>
          </a:ln>
        </p:spPr>
      </p:pic>
      <p:sp>
        <p:nvSpPr>
          <p:cNvPr id="348" name="Google Shape;348;p16"/>
          <p:cNvSpPr txBox="1"/>
          <p:nvPr/>
        </p:nvSpPr>
        <p:spPr>
          <a:xfrm>
            <a:off x="2225946" y="3894036"/>
            <a:ext cx="7779845" cy="796270"/>
          </a:xfrm>
          <a:prstGeom prst="rect">
            <a:avLst/>
          </a:prstGeom>
          <a:noFill/>
          <a:ln>
            <a:noFill/>
          </a:ln>
        </p:spPr>
        <p:txBody>
          <a:bodyPr anchorCtr="0" anchor="t" bIns="0" lIns="0" spcFirstLastPara="1" rIns="0" wrap="square" tIns="26550">
            <a:spAutoFit/>
          </a:bodyPr>
          <a:lstStyle/>
          <a:p>
            <a:pPr indent="0" lvl="0" marL="7701" marR="75473" rtl="0" algn="l">
              <a:lnSpc>
                <a:spcPct val="111166"/>
              </a:lnSpc>
              <a:spcBef>
                <a:spcPts val="0"/>
              </a:spcBef>
              <a:spcAft>
                <a:spcPts val="0"/>
              </a:spcAft>
              <a:buNone/>
            </a:pPr>
            <a:r>
              <a:rPr lang="es-PE" sz="1800">
                <a:latin typeface="Arial"/>
                <a:ea typeface="Arial"/>
                <a:cs typeface="Arial"/>
                <a:sym typeface="Arial"/>
              </a:rPr>
              <a:t>Álvarez, R. (2018). Estadística aplicada a las ciencias de la salud. </a:t>
            </a:r>
            <a:r>
              <a:rPr lang="es-PE" sz="1800">
                <a:solidFill>
                  <a:srgbClr val="000000"/>
                </a:solidFill>
                <a:latin typeface="Arial"/>
                <a:ea typeface="Arial"/>
                <a:cs typeface="Arial"/>
                <a:sym typeface="Arial"/>
              </a:rPr>
              <a:t>https://bibvirtual.upch.edu.pe:2206/lib/bibliotecacentralupchsp/detail.action?docID=5426002</a:t>
            </a:r>
            <a:endParaRPr/>
          </a:p>
        </p:txBody>
      </p:sp>
      <p:sp>
        <p:nvSpPr>
          <p:cNvPr id="349" name="Google Shape;349;p16"/>
          <p:cNvSpPr/>
          <p:nvPr/>
        </p:nvSpPr>
        <p:spPr>
          <a:xfrm>
            <a:off x="2260757" y="5000063"/>
            <a:ext cx="7656624" cy="0"/>
          </a:xfrm>
          <a:custGeom>
            <a:rect b="b" l="l" r="r" t="t"/>
            <a:pathLst>
              <a:path extrusionOk="0" h="120000" w="12626340">
                <a:moveTo>
                  <a:pt x="0" y="0"/>
                </a:moveTo>
                <a:lnTo>
                  <a:pt x="12626160" y="0"/>
                </a:lnTo>
              </a:path>
            </a:pathLst>
          </a:custGeom>
          <a:noFill/>
          <a:ln cap="flat" cmpd="sng" w="314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50" name="Google Shape;350;p16"/>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Referencias</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17"/>
          <p:cNvPicPr preferRelativeResize="0"/>
          <p:nvPr/>
        </p:nvPicPr>
        <p:blipFill rotWithShape="1">
          <a:blip r:embed="rId3">
            <a:alphaModFix/>
          </a:blip>
          <a:srcRect b="0" l="0" r="0" t="0"/>
          <a:stretch/>
        </p:blipFill>
        <p:spPr>
          <a:xfrm>
            <a:off x="1429017" y="2088976"/>
            <a:ext cx="9380058" cy="3604205"/>
          </a:xfrm>
          <a:prstGeom prst="rect">
            <a:avLst/>
          </a:prstGeom>
          <a:noFill/>
          <a:ln>
            <a:noFill/>
          </a:ln>
        </p:spPr>
      </p:pic>
      <p:pic>
        <p:nvPicPr>
          <p:cNvPr id="357" name="Google Shape;357;p17"/>
          <p:cNvPicPr preferRelativeResize="0"/>
          <p:nvPr/>
        </p:nvPicPr>
        <p:blipFill rotWithShape="1">
          <a:blip r:embed="rId4">
            <a:alphaModFix/>
          </a:blip>
          <a:srcRect b="0" l="0" r="0" t="0"/>
          <a:stretch/>
        </p:blipFill>
        <p:spPr>
          <a:xfrm>
            <a:off x="10970536" y="417168"/>
            <a:ext cx="609549" cy="851572"/>
          </a:xfrm>
          <a:prstGeom prst="rect">
            <a:avLst/>
          </a:prstGeom>
          <a:noFill/>
          <a:ln>
            <a:noFill/>
          </a:ln>
        </p:spPr>
      </p:pic>
      <p:sp>
        <p:nvSpPr>
          <p:cNvPr id="358" name="Google Shape;358;p17"/>
          <p:cNvSpPr/>
          <p:nvPr/>
        </p:nvSpPr>
        <p:spPr>
          <a:xfrm>
            <a:off x="2249773" y="4491778"/>
            <a:ext cx="7656624" cy="0"/>
          </a:xfrm>
          <a:custGeom>
            <a:rect b="b" l="l" r="r" t="t"/>
            <a:pathLst>
              <a:path extrusionOk="0" h="120000" w="12626340">
                <a:moveTo>
                  <a:pt x="0" y="0"/>
                </a:moveTo>
                <a:lnTo>
                  <a:pt x="12626160" y="0"/>
                </a:lnTo>
              </a:path>
            </a:pathLst>
          </a:custGeom>
          <a:noFill/>
          <a:ln cap="flat" cmpd="sng" w="314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59" name="Google Shape;359;p17"/>
          <p:cNvSpPr txBox="1"/>
          <p:nvPr/>
        </p:nvSpPr>
        <p:spPr>
          <a:xfrm>
            <a:off x="2225946" y="3253620"/>
            <a:ext cx="7779845" cy="1052750"/>
          </a:xfrm>
          <a:prstGeom prst="rect">
            <a:avLst/>
          </a:prstGeom>
          <a:noFill/>
          <a:ln>
            <a:noFill/>
          </a:ln>
        </p:spPr>
        <p:txBody>
          <a:bodyPr anchorCtr="0" anchor="t" bIns="0" lIns="0" spcFirstLastPara="1" rIns="0" wrap="square" tIns="26550">
            <a:spAutoFit/>
          </a:bodyPr>
          <a:lstStyle/>
          <a:p>
            <a:pPr indent="0" lvl="0" marL="7701" marR="75473" rtl="0" algn="l">
              <a:lnSpc>
                <a:spcPct val="111166"/>
              </a:lnSpc>
              <a:spcBef>
                <a:spcPts val="0"/>
              </a:spcBef>
              <a:spcAft>
                <a:spcPts val="0"/>
              </a:spcAft>
              <a:buNone/>
            </a:pPr>
            <a:r>
              <a:rPr lang="es-PE" sz="1800">
                <a:latin typeface="Arial"/>
                <a:ea typeface="Arial"/>
                <a:cs typeface="Arial"/>
                <a:sym typeface="Arial"/>
              </a:rPr>
              <a:t>Álvarez, R. (2018). Estadística aplicada a las ciencias de la salud. Ediciones Díaz de Santos </a:t>
            </a:r>
            <a:r>
              <a:rPr lang="es-PE" sz="1800">
                <a:solidFill>
                  <a:srgbClr val="000000"/>
                </a:solidFill>
                <a:latin typeface="Arial"/>
                <a:ea typeface="Arial"/>
                <a:cs typeface="Arial"/>
                <a:sym typeface="Arial"/>
              </a:rPr>
              <a:t>https://bibvirtual.upch.edu.pe:2206/lib/bibliotecacentralupchsp/detail.action?docID=5426002</a:t>
            </a:r>
            <a:endParaRPr/>
          </a:p>
        </p:txBody>
      </p:sp>
      <p:sp>
        <p:nvSpPr>
          <p:cNvPr id="360" name="Google Shape;360;p17"/>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1" name="Google Shape;361;p17"/>
          <p:cNvPicPr preferRelativeResize="0"/>
          <p:nvPr/>
        </p:nvPicPr>
        <p:blipFill rotWithShape="1">
          <a:blip r:embed="rId5">
            <a:alphaModFix/>
          </a:blip>
          <a:srcRect b="0" l="0" r="0" t="0"/>
          <a:stretch/>
        </p:blipFill>
        <p:spPr>
          <a:xfrm>
            <a:off x="597278" y="656535"/>
            <a:ext cx="508285" cy="508285"/>
          </a:xfrm>
          <a:prstGeom prst="rect">
            <a:avLst/>
          </a:prstGeom>
          <a:noFill/>
          <a:ln>
            <a:noFill/>
          </a:ln>
        </p:spPr>
      </p:pic>
      <p:sp>
        <p:nvSpPr>
          <p:cNvPr id="362" name="Google Shape;362;p17"/>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Referencias</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8"/>
          <p:cNvSpPr/>
          <p:nvPr/>
        </p:nvSpPr>
        <p:spPr>
          <a:xfrm>
            <a:off x="428" y="1"/>
            <a:ext cx="12191144" cy="6858000"/>
          </a:xfrm>
          <a:custGeom>
            <a:rect b="b" l="l" r="r" t="t"/>
            <a:pathLst>
              <a:path extrusionOk="0" h="11299825" w="9700895">
                <a:moveTo>
                  <a:pt x="9700699" y="0"/>
                </a:moveTo>
                <a:lnTo>
                  <a:pt x="0" y="0"/>
                </a:lnTo>
                <a:lnTo>
                  <a:pt x="0" y="11299645"/>
                </a:lnTo>
                <a:lnTo>
                  <a:pt x="9700699" y="11299645"/>
                </a:lnTo>
                <a:lnTo>
                  <a:pt x="9700699" y="0"/>
                </a:lnTo>
                <a:close/>
              </a:path>
            </a:pathLst>
          </a:custGeom>
          <a:solidFill>
            <a:srgbClr val="231F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369" name="Google Shape;369;p18"/>
          <p:cNvGrpSpPr/>
          <p:nvPr/>
        </p:nvGrpSpPr>
        <p:grpSpPr>
          <a:xfrm>
            <a:off x="6558078" y="2301975"/>
            <a:ext cx="3790877" cy="2290244"/>
            <a:chOff x="1514613" y="3597275"/>
            <a:chExt cx="6251437" cy="3776783"/>
          </a:xfrm>
        </p:grpSpPr>
        <p:sp>
          <p:nvSpPr>
            <p:cNvPr id="370" name="Google Shape;370;p18"/>
            <p:cNvSpPr txBox="1"/>
            <p:nvPr/>
          </p:nvSpPr>
          <p:spPr>
            <a:xfrm>
              <a:off x="1517651" y="4103552"/>
              <a:ext cx="6248399" cy="113690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940">
                  <a:solidFill>
                    <a:schemeClr val="lt1"/>
                  </a:solidFill>
                  <a:latin typeface="Arial"/>
                  <a:ea typeface="Arial"/>
                  <a:cs typeface="Arial"/>
                  <a:sym typeface="Arial"/>
                </a:rPr>
                <a:t>FACULTAD DE </a:t>
              </a:r>
              <a:endParaRPr/>
            </a:p>
            <a:p>
              <a:pPr indent="0" lvl="0" marL="0" rtl="0" algn="l">
                <a:spcBef>
                  <a:spcPts val="0"/>
                </a:spcBef>
                <a:spcAft>
                  <a:spcPts val="0"/>
                </a:spcAft>
                <a:buNone/>
              </a:pPr>
              <a:r>
                <a:rPr b="1" lang="es-PE" sz="1940">
                  <a:solidFill>
                    <a:schemeClr val="lt1"/>
                  </a:solidFill>
                  <a:latin typeface="Arial"/>
                  <a:ea typeface="Arial"/>
                  <a:cs typeface="Arial"/>
                  <a:sym typeface="Arial"/>
                </a:rPr>
                <a:t>EDUCACIÓN</a:t>
              </a:r>
              <a:endParaRPr/>
            </a:p>
          </p:txBody>
        </p:sp>
        <p:sp>
          <p:nvSpPr>
            <p:cNvPr id="371" name="Google Shape;371;p18"/>
            <p:cNvSpPr txBox="1"/>
            <p:nvPr/>
          </p:nvSpPr>
          <p:spPr>
            <a:xfrm>
              <a:off x="1593849" y="3597275"/>
              <a:ext cx="4953001" cy="467198"/>
            </a:xfrm>
            <a:prstGeom prst="rect">
              <a:avLst/>
            </a:prstGeom>
            <a:noFill/>
            <a:ln>
              <a:noFill/>
            </a:ln>
          </p:spPr>
          <p:txBody>
            <a:bodyPr anchorCtr="0" anchor="t" bIns="0" lIns="0" spcFirstLastPara="1" rIns="0" wrap="square" tIns="26550">
              <a:spAutoFit/>
            </a:bodyPr>
            <a:lstStyle/>
            <a:p>
              <a:pPr indent="0" lvl="0" marL="7701" marR="75473" rtl="0" algn="l">
                <a:lnSpc>
                  <a:spcPct val="117844"/>
                </a:lnSpc>
                <a:spcBef>
                  <a:spcPts val="0"/>
                </a:spcBef>
                <a:spcAft>
                  <a:spcPts val="0"/>
                </a:spcAft>
                <a:buNone/>
              </a:pPr>
              <a:r>
                <a:rPr lang="es-PE" sz="1698">
                  <a:solidFill>
                    <a:srgbClr val="B4B4B4"/>
                  </a:solidFill>
                  <a:latin typeface="Arial"/>
                  <a:ea typeface="Arial"/>
                  <a:cs typeface="Arial"/>
                  <a:sym typeface="Arial"/>
                </a:rPr>
                <a:t>Material elaborado por</a:t>
              </a:r>
              <a:endParaRPr/>
            </a:p>
          </p:txBody>
        </p:sp>
        <p:sp>
          <p:nvSpPr>
            <p:cNvPr id="372" name="Google Shape;372;p18"/>
            <p:cNvSpPr txBox="1"/>
            <p:nvPr/>
          </p:nvSpPr>
          <p:spPr>
            <a:xfrm>
              <a:off x="1514613" y="6237153"/>
              <a:ext cx="6248399" cy="113690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1940">
                  <a:solidFill>
                    <a:schemeClr val="lt1"/>
                  </a:solidFill>
                  <a:latin typeface="Arial"/>
                  <a:ea typeface="Arial"/>
                  <a:cs typeface="Arial"/>
                  <a:sym typeface="Arial"/>
                </a:rPr>
                <a:t>UNIDAD DE EDUCACIÓN</a:t>
              </a:r>
              <a:endParaRPr/>
            </a:p>
            <a:p>
              <a:pPr indent="0" lvl="0" marL="0" rtl="0" algn="l">
                <a:spcBef>
                  <a:spcPts val="0"/>
                </a:spcBef>
                <a:spcAft>
                  <a:spcPts val="0"/>
                </a:spcAft>
                <a:buNone/>
              </a:pPr>
              <a:r>
                <a:rPr b="1" lang="es-PE" sz="1940">
                  <a:solidFill>
                    <a:schemeClr val="lt1"/>
                  </a:solidFill>
                  <a:latin typeface="Arial"/>
                  <a:ea typeface="Arial"/>
                  <a:cs typeface="Arial"/>
                  <a:sym typeface="Arial"/>
                </a:rPr>
                <a:t>A DISTANCIA</a:t>
              </a:r>
              <a:endParaRPr/>
            </a:p>
          </p:txBody>
        </p:sp>
        <p:sp>
          <p:nvSpPr>
            <p:cNvPr id="373" name="Google Shape;373;p18"/>
            <p:cNvSpPr txBox="1"/>
            <p:nvPr/>
          </p:nvSpPr>
          <p:spPr>
            <a:xfrm>
              <a:off x="1590813" y="5765501"/>
              <a:ext cx="4953001" cy="467198"/>
            </a:xfrm>
            <a:prstGeom prst="rect">
              <a:avLst/>
            </a:prstGeom>
            <a:noFill/>
            <a:ln>
              <a:noFill/>
            </a:ln>
          </p:spPr>
          <p:txBody>
            <a:bodyPr anchorCtr="0" anchor="t" bIns="0" lIns="0" spcFirstLastPara="1" rIns="0" wrap="square" tIns="26550">
              <a:spAutoFit/>
            </a:bodyPr>
            <a:lstStyle/>
            <a:p>
              <a:pPr indent="0" lvl="0" marL="7701" marR="75473" rtl="0" algn="l">
                <a:lnSpc>
                  <a:spcPct val="117844"/>
                </a:lnSpc>
                <a:spcBef>
                  <a:spcPts val="0"/>
                </a:spcBef>
                <a:spcAft>
                  <a:spcPts val="0"/>
                </a:spcAft>
                <a:buNone/>
              </a:pPr>
              <a:r>
                <a:rPr lang="es-PE" sz="1698">
                  <a:solidFill>
                    <a:srgbClr val="B4B4B4"/>
                  </a:solidFill>
                  <a:latin typeface="Arial"/>
                  <a:ea typeface="Arial"/>
                  <a:cs typeface="Arial"/>
                  <a:sym typeface="Arial"/>
                </a:rPr>
                <a:t>Virtualización</a:t>
              </a:r>
              <a:endParaRPr sz="1698">
                <a:solidFill>
                  <a:srgbClr val="B4B4B4"/>
                </a:solidFill>
                <a:latin typeface="Arial"/>
                <a:ea typeface="Arial"/>
                <a:cs typeface="Arial"/>
                <a:sym typeface="Arial"/>
              </a:endParaRPr>
            </a:p>
          </p:txBody>
        </p:sp>
      </p:grpSp>
      <p:pic>
        <p:nvPicPr>
          <p:cNvPr id="374" name="Google Shape;374;p18"/>
          <p:cNvPicPr preferRelativeResize="0"/>
          <p:nvPr/>
        </p:nvPicPr>
        <p:blipFill rotWithShape="1">
          <a:blip r:embed="rId3">
            <a:alphaModFix/>
          </a:blip>
          <a:srcRect b="0" l="0" r="0" t="0"/>
          <a:stretch/>
        </p:blipFill>
        <p:spPr>
          <a:xfrm>
            <a:off x="1843045" y="2935205"/>
            <a:ext cx="3188335" cy="987591"/>
          </a:xfrm>
          <a:prstGeom prst="rect">
            <a:avLst/>
          </a:prstGeom>
          <a:noFill/>
          <a:ln>
            <a:noFill/>
          </a:ln>
        </p:spPr>
      </p:pic>
      <p:cxnSp>
        <p:nvCxnSpPr>
          <p:cNvPr id="375" name="Google Shape;375;p18"/>
          <p:cNvCxnSpPr/>
          <p:nvPr/>
        </p:nvCxnSpPr>
        <p:spPr>
          <a:xfrm>
            <a:off x="5911169" y="1865892"/>
            <a:ext cx="0" cy="3126217"/>
          </a:xfrm>
          <a:prstGeom prst="straightConnector1">
            <a:avLst/>
          </a:prstGeom>
          <a:noFill/>
          <a:ln cap="rnd" cmpd="sng" w="76200">
            <a:solidFill>
              <a:schemeClr val="accent3"/>
            </a:solidFill>
            <a:prstDash val="solid"/>
            <a:round/>
            <a:headEnd len="sm" w="sm" type="none"/>
            <a:tailEnd len="sm" w="sm" type="none"/>
          </a:ln>
        </p:spPr>
      </p:cxnSp>
      <p:sp>
        <p:nvSpPr>
          <p:cNvPr id="376" name="Google Shape;376;p18"/>
          <p:cNvSpPr/>
          <p:nvPr/>
        </p:nvSpPr>
        <p:spPr>
          <a:xfrm>
            <a:off x="428" y="6715480"/>
            <a:ext cx="12191144" cy="140595"/>
          </a:xfrm>
          <a:prstGeom prst="rect">
            <a:avLst/>
          </a:prstGeom>
          <a:solidFill>
            <a:schemeClr val="accent3"/>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9"/>
          <p:cNvSpPr txBox="1"/>
          <p:nvPr/>
        </p:nvSpPr>
        <p:spPr>
          <a:xfrm>
            <a:off x="4247690" y="3429000"/>
            <a:ext cx="3113353" cy="400238"/>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2001">
                <a:latin typeface="Arial"/>
                <a:ea typeface="Arial"/>
                <a:cs typeface="Arial"/>
                <a:sym typeface="Arial"/>
              </a:rPr>
              <a:t>MÁS ORGANIZADORES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b="0" l="0" r="0" t="0"/>
          <a:stretch/>
        </p:blipFill>
        <p:spPr>
          <a:xfrm>
            <a:off x="5957377" y="-10509"/>
            <a:ext cx="6234195" cy="6879017"/>
          </a:xfrm>
          <a:prstGeom prst="rect">
            <a:avLst/>
          </a:prstGeom>
          <a:noFill/>
          <a:ln>
            <a:noFill/>
          </a:ln>
        </p:spPr>
      </p:pic>
      <p:sp>
        <p:nvSpPr>
          <p:cNvPr id="149" name="Google Shape;149;p2"/>
          <p:cNvSpPr/>
          <p:nvPr/>
        </p:nvSpPr>
        <p:spPr>
          <a:xfrm>
            <a:off x="10496074" y="5795222"/>
            <a:ext cx="1062778" cy="1062778"/>
          </a:xfrm>
          <a:prstGeom prst="rect">
            <a:avLst/>
          </a:prstGeom>
          <a:solidFill>
            <a:schemeClr val="accent3"/>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150" name="Google Shape;150;p2"/>
          <p:cNvPicPr preferRelativeResize="0"/>
          <p:nvPr/>
        </p:nvPicPr>
        <p:blipFill rotWithShape="1">
          <a:blip r:embed="rId4">
            <a:alphaModFix/>
          </a:blip>
          <a:srcRect b="0" l="0" r="0" t="0"/>
          <a:stretch/>
        </p:blipFill>
        <p:spPr>
          <a:xfrm>
            <a:off x="679389" y="5023603"/>
            <a:ext cx="107098" cy="59426"/>
          </a:xfrm>
          <a:prstGeom prst="rect">
            <a:avLst/>
          </a:prstGeom>
          <a:noFill/>
          <a:ln>
            <a:noFill/>
          </a:ln>
        </p:spPr>
      </p:pic>
      <p:sp>
        <p:nvSpPr>
          <p:cNvPr id="151" name="Google Shape;151;p2"/>
          <p:cNvSpPr/>
          <p:nvPr/>
        </p:nvSpPr>
        <p:spPr>
          <a:xfrm>
            <a:off x="428" y="-11494"/>
            <a:ext cx="6557650" cy="6880990"/>
          </a:xfrm>
          <a:custGeom>
            <a:rect b="b" l="l" r="r" t="t"/>
            <a:pathLst>
              <a:path extrusionOk="0" h="11309350" w="10814050">
                <a:moveTo>
                  <a:pt x="0" y="0"/>
                </a:moveTo>
                <a:lnTo>
                  <a:pt x="10284661" y="0"/>
                </a:lnTo>
                <a:lnTo>
                  <a:pt x="10814050" y="11309350"/>
                </a:lnTo>
                <a:lnTo>
                  <a:pt x="0" y="11309350"/>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152" name="Google Shape;152;p2"/>
          <p:cNvSpPr txBox="1"/>
          <p:nvPr/>
        </p:nvSpPr>
        <p:spPr>
          <a:xfrm>
            <a:off x="982664" y="3321114"/>
            <a:ext cx="4462332" cy="1617014"/>
          </a:xfrm>
          <a:prstGeom prst="rect">
            <a:avLst/>
          </a:prstGeom>
          <a:noFill/>
          <a:ln>
            <a:noFill/>
          </a:ln>
        </p:spPr>
        <p:txBody>
          <a:bodyPr anchorCtr="0" anchor="t" bIns="0" lIns="0" spcFirstLastPara="1" rIns="0" wrap="square" tIns="39275">
            <a:spAutoFit/>
          </a:bodyPr>
          <a:lstStyle/>
          <a:p>
            <a:pPr indent="0" lvl="0" marL="7701" marR="3081" rtl="0" algn="l">
              <a:lnSpc>
                <a:spcPct val="125062"/>
              </a:lnSpc>
              <a:spcBef>
                <a:spcPts val="0"/>
              </a:spcBef>
              <a:spcAft>
                <a:spcPts val="0"/>
              </a:spcAft>
              <a:buNone/>
            </a:pPr>
            <a:r>
              <a:rPr lang="es-PE" sz="3200">
                <a:solidFill>
                  <a:schemeClr val="lt1"/>
                </a:solidFill>
                <a:latin typeface="Arial Black"/>
                <a:ea typeface="Arial Black"/>
                <a:cs typeface="Arial Black"/>
                <a:sym typeface="Arial Black"/>
              </a:rPr>
              <a:t>Conceptos básicos y organización</a:t>
            </a:r>
            <a:endParaRPr/>
          </a:p>
          <a:p>
            <a:pPr indent="0" lvl="0" marL="7701" marR="3081" rtl="0" algn="l">
              <a:lnSpc>
                <a:spcPct val="125062"/>
              </a:lnSpc>
              <a:spcBef>
                <a:spcPts val="309"/>
              </a:spcBef>
              <a:spcAft>
                <a:spcPts val="0"/>
              </a:spcAft>
              <a:buNone/>
            </a:pPr>
            <a:r>
              <a:rPr lang="es-PE" sz="3200">
                <a:solidFill>
                  <a:schemeClr val="lt1"/>
                </a:solidFill>
                <a:latin typeface="Arial Black"/>
                <a:ea typeface="Arial Black"/>
                <a:cs typeface="Arial Black"/>
                <a:sym typeface="Arial Black"/>
              </a:rPr>
              <a:t>de datos</a:t>
            </a:r>
            <a:endParaRPr/>
          </a:p>
        </p:txBody>
      </p:sp>
      <p:sp>
        <p:nvSpPr>
          <p:cNvPr id="153" name="Google Shape;153;p2"/>
          <p:cNvSpPr txBox="1"/>
          <p:nvPr/>
        </p:nvSpPr>
        <p:spPr>
          <a:xfrm>
            <a:off x="1015684" y="5577214"/>
            <a:ext cx="3047175" cy="755168"/>
          </a:xfrm>
          <a:prstGeom prst="rect">
            <a:avLst/>
          </a:prstGeom>
          <a:noFill/>
          <a:ln>
            <a:noFill/>
          </a:ln>
        </p:spPr>
        <p:txBody>
          <a:bodyPr anchorCtr="0" anchor="t" bIns="0" lIns="0" spcFirstLastPara="1" rIns="0" wrap="square" tIns="8450">
            <a:spAutoFit/>
          </a:bodyPr>
          <a:lstStyle/>
          <a:p>
            <a:pPr indent="0" lvl="0" marL="0" rtl="0" algn="l">
              <a:lnSpc>
                <a:spcPct val="100000"/>
              </a:lnSpc>
              <a:spcBef>
                <a:spcPts val="0"/>
              </a:spcBef>
              <a:spcAft>
                <a:spcPts val="0"/>
              </a:spcAft>
              <a:buNone/>
            </a:pPr>
            <a:r>
              <a:rPr b="1" lang="es-PE" sz="2400">
                <a:solidFill>
                  <a:schemeClr val="lt1"/>
                </a:solidFill>
                <a:latin typeface="Cambria"/>
                <a:ea typeface="Cambria"/>
                <a:cs typeface="Cambria"/>
                <a:sym typeface="Cambria"/>
              </a:rPr>
              <a:t>Estadística Aplicada</a:t>
            </a:r>
            <a:endParaRPr/>
          </a:p>
          <a:p>
            <a:pPr indent="0" lvl="0" marL="0" rtl="0" algn="l">
              <a:lnSpc>
                <a:spcPct val="100000"/>
              </a:lnSpc>
              <a:spcBef>
                <a:spcPts val="0"/>
              </a:spcBef>
              <a:spcAft>
                <a:spcPts val="0"/>
              </a:spcAft>
              <a:buNone/>
            </a:pPr>
            <a:r>
              <a:rPr b="1" lang="es-PE" sz="2400">
                <a:solidFill>
                  <a:schemeClr val="lt1"/>
                </a:solidFill>
                <a:latin typeface="Cambria"/>
                <a:ea typeface="Cambria"/>
                <a:cs typeface="Cambria"/>
                <a:sym typeface="Cambria"/>
              </a:rPr>
              <a:t>a la Medicina</a:t>
            </a:r>
            <a:endParaRPr/>
          </a:p>
        </p:txBody>
      </p:sp>
      <p:sp>
        <p:nvSpPr>
          <p:cNvPr id="154" name="Google Shape;154;p2"/>
          <p:cNvSpPr/>
          <p:nvPr/>
        </p:nvSpPr>
        <p:spPr>
          <a:xfrm>
            <a:off x="999045" y="5254206"/>
            <a:ext cx="2260955" cy="46208"/>
          </a:xfrm>
          <a:prstGeom prst="rect">
            <a:avLst/>
          </a:prstGeom>
          <a:solidFill>
            <a:schemeClr val="accent3"/>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155" name="Google Shape;155;p2"/>
          <p:cNvSpPr txBox="1"/>
          <p:nvPr/>
        </p:nvSpPr>
        <p:spPr>
          <a:xfrm>
            <a:off x="10750080" y="5793570"/>
            <a:ext cx="598390" cy="944091"/>
          </a:xfrm>
          <a:prstGeom prst="rect">
            <a:avLst/>
          </a:prstGeom>
          <a:noFill/>
          <a:ln>
            <a:noFill/>
          </a:ln>
        </p:spPr>
        <p:txBody>
          <a:bodyPr anchorCtr="0" anchor="t" bIns="0" lIns="0" spcFirstLastPara="1" rIns="0" wrap="square" tIns="10775">
            <a:spAutoFit/>
          </a:bodyPr>
          <a:lstStyle/>
          <a:p>
            <a:pPr indent="0" lvl="0" marL="7701" rtl="0" algn="l">
              <a:spcBef>
                <a:spcPts val="0"/>
              </a:spcBef>
              <a:spcAft>
                <a:spcPts val="0"/>
              </a:spcAft>
              <a:buNone/>
            </a:pPr>
            <a:r>
              <a:rPr b="1" lang="es-PE" sz="6064">
                <a:solidFill>
                  <a:srgbClr val="FFFFFF"/>
                </a:solidFill>
                <a:latin typeface="Arial Black"/>
                <a:ea typeface="Arial Black"/>
                <a:cs typeface="Arial Black"/>
                <a:sym typeface="Arial Black"/>
              </a:rPr>
              <a:t>1</a:t>
            </a:r>
            <a:endParaRPr sz="6064">
              <a:latin typeface="Arial Black"/>
              <a:ea typeface="Arial Black"/>
              <a:cs typeface="Arial Black"/>
              <a:sym typeface="Arial Black"/>
            </a:endParaRPr>
          </a:p>
        </p:txBody>
      </p:sp>
      <p:pic>
        <p:nvPicPr>
          <p:cNvPr id="156" name="Google Shape;156;p2"/>
          <p:cNvPicPr preferRelativeResize="0"/>
          <p:nvPr/>
        </p:nvPicPr>
        <p:blipFill rotWithShape="1">
          <a:blip r:embed="rId5">
            <a:alphaModFix/>
          </a:blip>
          <a:srcRect b="-1738" l="-1187" r="75489" t="-3261"/>
          <a:stretch/>
        </p:blipFill>
        <p:spPr>
          <a:xfrm>
            <a:off x="985777" y="656535"/>
            <a:ext cx="766695" cy="970363"/>
          </a:xfrm>
          <a:prstGeom prst="rect">
            <a:avLst/>
          </a:prstGeom>
          <a:noFill/>
          <a:ln>
            <a:noFill/>
          </a:ln>
        </p:spPr>
      </p:pic>
      <p:sp>
        <p:nvSpPr>
          <p:cNvPr id="157" name="Google Shape;157;p2"/>
          <p:cNvSpPr txBox="1"/>
          <p:nvPr/>
        </p:nvSpPr>
        <p:spPr>
          <a:xfrm>
            <a:off x="1784693" y="1096216"/>
            <a:ext cx="1629631" cy="288113"/>
          </a:xfrm>
          <a:prstGeom prst="rect">
            <a:avLst/>
          </a:prstGeom>
          <a:noFill/>
          <a:ln>
            <a:noFill/>
          </a:ln>
        </p:spPr>
        <p:txBody>
          <a:bodyPr anchorCtr="0" anchor="t" bIns="0" lIns="0" spcFirstLastPara="1" rIns="0" wrap="square" tIns="8075">
            <a:spAutoFit/>
          </a:bodyPr>
          <a:lstStyle/>
          <a:p>
            <a:pPr indent="0" lvl="0" marL="0" rtl="0" algn="l">
              <a:spcBef>
                <a:spcPts val="0"/>
              </a:spcBef>
              <a:spcAft>
                <a:spcPts val="0"/>
              </a:spcAft>
              <a:buNone/>
            </a:pPr>
            <a:r>
              <a:rPr b="1" lang="es-PE" sz="1819">
                <a:solidFill>
                  <a:schemeClr val="lt2"/>
                </a:solidFill>
                <a:latin typeface="Cambria"/>
                <a:ea typeface="Cambria"/>
                <a:cs typeface="Cambria"/>
                <a:sym typeface="Cambria"/>
              </a:rPr>
              <a:t>CAYETANO</a:t>
            </a:r>
            <a:endParaRPr sz="1819">
              <a:solidFill>
                <a:schemeClr val="lt2"/>
              </a:solidFill>
              <a:latin typeface="Cambria"/>
              <a:ea typeface="Cambria"/>
              <a:cs typeface="Cambria"/>
              <a:sym typeface="Cambria"/>
            </a:endParaRPr>
          </a:p>
        </p:txBody>
      </p:sp>
      <p:sp>
        <p:nvSpPr>
          <p:cNvPr id="158" name="Google Shape;158;p2"/>
          <p:cNvSpPr txBox="1"/>
          <p:nvPr/>
        </p:nvSpPr>
        <p:spPr>
          <a:xfrm>
            <a:off x="1789492" y="841366"/>
            <a:ext cx="1815140" cy="306708"/>
          </a:xfrm>
          <a:prstGeom prst="rect">
            <a:avLst/>
          </a:prstGeom>
          <a:noFill/>
          <a:ln>
            <a:noFill/>
          </a:ln>
        </p:spPr>
        <p:txBody>
          <a:bodyPr anchorCtr="0" anchor="t" bIns="0" lIns="0" spcFirstLastPara="1" rIns="0" wrap="square" tIns="8075">
            <a:spAutoFit/>
          </a:bodyPr>
          <a:lstStyle/>
          <a:p>
            <a:pPr indent="0" lvl="0" marL="0" rtl="0" algn="l">
              <a:spcBef>
                <a:spcPts val="0"/>
              </a:spcBef>
              <a:spcAft>
                <a:spcPts val="0"/>
              </a:spcAft>
              <a:buNone/>
            </a:pPr>
            <a:r>
              <a:rPr b="1" lang="es-PE" sz="1940">
                <a:solidFill>
                  <a:srgbClr val="FFFFFF"/>
                </a:solidFill>
                <a:latin typeface="Work Sans ExtraBold"/>
                <a:ea typeface="Work Sans ExtraBold"/>
                <a:cs typeface="Work Sans ExtraBold"/>
                <a:sym typeface="Work Sans ExtraBold"/>
              </a:rPr>
              <a:t>EDUCACIÓN</a:t>
            </a:r>
            <a:endParaRPr/>
          </a:p>
        </p:txBody>
      </p:sp>
      <p:sp>
        <p:nvSpPr>
          <p:cNvPr id="159" name="Google Shape;159;p2"/>
          <p:cNvSpPr txBox="1"/>
          <p:nvPr/>
        </p:nvSpPr>
        <p:spPr>
          <a:xfrm>
            <a:off x="10539699" y="6542735"/>
            <a:ext cx="1019153" cy="269844"/>
          </a:xfrm>
          <a:prstGeom prst="rect">
            <a:avLst/>
          </a:prstGeom>
          <a:noFill/>
          <a:ln>
            <a:noFill/>
          </a:ln>
        </p:spPr>
        <p:txBody>
          <a:bodyPr anchorCtr="0" anchor="t" bIns="0" lIns="0" spcFirstLastPara="1" rIns="0" wrap="square" tIns="8450">
            <a:spAutoFit/>
          </a:bodyPr>
          <a:lstStyle/>
          <a:p>
            <a:pPr indent="0" lvl="0" marL="0" rtl="0" algn="ctr">
              <a:lnSpc>
                <a:spcPct val="100000"/>
              </a:lnSpc>
              <a:spcBef>
                <a:spcPts val="0"/>
              </a:spcBef>
              <a:spcAft>
                <a:spcPts val="0"/>
              </a:spcAft>
              <a:buNone/>
            </a:pPr>
            <a:r>
              <a:rPr b="1" lang="es-PE" sz="1698">
                <a:solidFill>
                  <a:schemeClr val="lt1"/>
                </a:solidFill>
                <a:latin typeface="Arial"/>
                <a:ea typeface="Arial"/>
                <a:cs typeface="Arial"/>
                <a:sym typeface="Arial"/>
              </a:rPr>
              <a:t>semana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sp>
        <p:nvSpPr>
          <p:cNvPr id="386" name="Google Shape;386;p20"/>
          <p:cNvSpPr/>
          <p:nvPr/>
        </p:nvSpPr>
        <p:spPr>
          <a:xfrm>
            <a:off x="3826461" y="1632979"/>
            <a:ext cx="155951" cy="155951"/>
          </a:xfrm>
          <a:custGeom>
            <a:rect b="b" l="l" r="r" t="t"/>
            <a:pathLst>
              <a:path extrusionOk="0" h="257175" w="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7" name="Google Shape;387;p20"/>
          <p:cNvSpPr txBox="1"/>
          <p:nvPr/>
        </p:nvSpPr>
        <p:spPr>
          <a:xfrm>
            <a:off x="2965158" y="5380236"/>
            <a:ext cx="587662" cy="486463"/>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lang="es-PE" sz="3093">
                <a:solidFill>
                  <a:srgbClr val="231F1F"/>
                </a:solidFill>
                <a:latin typeface="Arial Black"/>
                <a:ea typeface="Arial Black"/>
                <a:cs typeface="Arial Black"/>
                <a:sym typeface="Arial Black"/>
              </a:rPr>
              <a:t>04</a:t>
            </a:r>
            <a:endParaRPr sz="3093">
              <a:latin typeface="Arial Black"/>
              <a:ea typeface="Arial Black"/>
              <a:cs typeface="Arial Black"/>
              <a:sym typeface="Arial Black"/>
            </a:endParaRPr>
          </a:p>
        </p:txBody>
      </p:sp>
      <p:sp>
        <p:nvSpPr>
          <p:cNvPr id="388" name="Google Shape;388;p20"/>
          <p:cNvSpPr txBox="1"/>
          <p:nvPr/>
        </p:nvSpPr>
        <p:spPr>
          <a:xfrm>
            <a:off x="2985446" y="4282283"/>
            <a:ext cx="557117" cy="486463"/>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lang="es-PE" sz="3093">
                <a:solidFill>
                  <a:srgbClr val="231F1F"/>
                </a:solidFill>
                <a:latin typeface="Arial Black"/>
                <a:ea typeface="Arial Black"/>
                <a:cs typeface="Arial Black"/>
                <a:sym typeface="Arial Black"/>
              </a:rPr>
              <a:t>03</a:t>
            </a:r>
            <a:endParaRPr sz="3093">
              <a:latin typeface="Arial Black"/>
              <a:ea typeface="Arial Black"/>
              <a:cs typeface="Arial Black"/>
              <a:sym typeface="Arial Black"/>
            </a:endParaRPr>
          </a:p>
        </p:txBody>
      </p:sp>
      <p:sp>
        <p:nvSpPr>
          <p:cNvPr id="389" name="Google Shape;389;p20"/>
          <p:cNvSpPr txBox="1"/>
          <p:nvPr/>
        </p:nvSpPr>
        <p:spPr>
          <a:xfrm>
            <a:off x="2974309" y="3145750"/>
            <a:ext cx="565722" cy="486463"/>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lang="es-PE" sz="3093">
                <a:solidFill>
                  <a:srgbClr val="231F1F"/>
                </a:solidFill>
                <a:latin typeface="Arial Black"/>
                <a:ea typeface="Arial Black"/>
                <a:cs typeface="Arial Black"/>
                <a:sym typeface="Arial Black"/>
              </a:rPr>
              <a:t>02</a:t>
            </a:r>
            <a:endParaRPr sz="3093">
              <a:latin typeface="Arial Black"/>
              <a:ea typeface="Arial Black"/>
              <a:cs typeface="Arial Black"/>
              <a:sym typeface="Arial Black"/>
            </a:endParaRPr>
          </a:p>
        </p:txBody>
      </p:sp>
      <p:sp>
        <p:nvSpPr>
          <p:cNvPr id="390" name="Google Shape;390;p20"/>
          <p:cNvSpPr txBox="1"/>
          <p:nvPr/>
        </p:nvSpPr>
        <p:spPr>
          <a:xfrm>
            <a:off x="2987220" y="2022313"/>
            <a:ext cx="572855" cy="486463"/>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lang="es-PE" sz="3093">
                <a:solidFill>
                  <a:schemeClr val="accent3"/>
                </a:solidFill>
                <a:latin typeface="Arial Black"/>
                <a:ea typeface="Arial Black"/>
                <a:cs typeface="Arial Black"/>
                <a:sym typeface="Arial Black"/>
              </a:rPr>
              <a:t>01</a:t>
            </a:r>
            <a:endParaRPr/>
          </a:p>
        </p:txBody>
      </p:sp>
      <p:sp>
        <p:nvSpPr>
          <p:cNvPr id="391" name="Google Shape;391;p20"/>
          <p:cNvSpPr/>
          <p:nvPr/>
        </p:nvSpPr>
        <p:spPr>
          <a:xfrm>
            <a:off x="5727529" y="1905315"/>
            <a:ext cx="667317" cy="667317"/>
          </a:xfrm>
          <a:custGeom>
            <a:rect b="b" l="l" r="r" t="t"/>
            <a:pathLst>
              <a:path extrusionOk="0" h="1100454" w="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2" name="Google Shape;392;p20"/>
          <p:cNvSpPr/>
          <p:nvPr/>
        </p:nvSpPr>
        <p:spPr>
          <a:xfrm>
            <a:off x="5843621" y="2047961"/>
            <a:ext cx="435123" cy="435123"/>
          </a:xfrm>
          <a:custGeom>
            <a:rect b="b" l="l" r="r" t="t"/>
            <a:pathLst>
              <a:path extrusionOk="0" h="717550" w="717550">
                <a:moveTo>
                  <a:pt x="85432" y="210070"/>
                </a:moveTo>
                <a:lnTo>
                  <a:pt x="0" y="210070"/>
                </a:lnTo>
                <a:lnTo>
                  <a:pt x="0" y="252082"/>
                </a:lnTo>
                <a:lnTo>
                  <a:pt x="85432" y="252082"/>
                </a:lnTo>
                <a:lnTo>
                  <a:pt x="85432" y="210070"/>
                </a:lnTo>
                <a:close/>
              </a:path>
              <a:path extrusionOk="0" h="717550" w="717550">
                <a:moveTo>
                  <a:pt x="115811" y="375907"/>
                </a:moveTo>
                <a:lnTo>
                  <a:pt x="97015" y="338340"/>
                </a:lnTo>
                <a:lnTo>
                  <a:pt x="13004" y="380339"/>
                </a:lnTo>
                <a:lnTo>
                  <a:pt x="31788" y="417918"/>
                </a:lnTo>
                <a:lnTo>
                  <a:pt x="115811" y="375907"/>
                </a:lnTo>
                <a:close/>
              </a:path>
              <a:path extrusionOk="0" h="717550" w="717550">
                <a:moveTo>
                  <a:pt x="115824" y="86245"/>
                </a:moveTo>
                <a:lnTo>
                  <a:pt x="31800" y="44234"/>
                </a:lnTo>
                <a:lnTo>
                  <a:pt x="13017" y="81813"/>
                </a:lnTo>
                <a:lnTo>
                  <a:pt x="97028" y="123825"/>
                </a:lnTo>
                <a:lnTo>
                  <a:pt x="115824" y="86245"/>
                </a:lnTo>
                <a:close/>
              </a:path>
              <a:path extrusionOk="0" h="717550" w="717550">
                <a:moveTo>
                  <a:pt x="421525" y="675017"/>
                </a:moveTo>
                <a:lnTo>
                  <a:pt x="295490" y="675017"/>
                </a:lnTo>
                <a:lnTo>
                  <a:pt x="295490" y="717029"/>
                </a:lnTo>
                <a:lnTo>
                  <a:pt x="421525" y="717029"/>
                </a:lnTo>
                <a:lnTo>
                  <a:pt x="421525" y="675017"/>
                </a:lnTo>
                <a:close/>
              </a:path>
              <a:path extrusionOk="0" h="717550" w="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extrusionOk="0" h="717550" w="717550">
                <a:moveTo>
                  <a:pt x="704024" y="380365"/>
                </a:moveTo>
                <a:lnTo>
                  <a:pt x="620001" y="338353"/>
                </a:lnTo>
                <a:lnTo>
                  <a:pt x="601205" y="375932"/>
                </a:lnTo>
                <a:lnTo>
                  <a:pt x="685241" y="417944"/>
                </a:lnTo>
                <a:lnTo>
                  <a:pt x="704024" y="380365"/>
                </a:lnTo>
                <a:close/>
              </a:path>
              <a:path extrusionOk="0" h="717550" w="717550">
                <a:moveTo>
                  <a:pt x="704037" y="81800"/>
                </a:moveTo>
                <a:lnTo>
                  <a:pt x="685241" y="44221"/>
                </a:lnTo>
                <a:lnTo>
                  <a:pt x="601218" y="86245"/>
                </a:lnTo>
                <a:lnTo>
                  <a:pt x="620014" y="123812"/>
                </a:lnTo>
                <a:lnTo>
                  <a:pt x="704037" y="81800"/>
                </a:lnTo>
                <a:close/>
              </a:path>
              <a:path extrusionOk="0" h="717550" w="717550">
                <a:moveTo>
                  <a:pt x="717029" y="210070"/>
                </a:moveTo>
                <a:lnTo>
                  <a:pt x="631609" y="210070"/>
                </a:lnTo>
                <a:lnTo>
                  <a:pt x="631609" y="252082"/>
                </a:lnTo>
                <a:lnTo>
                  <a:pt x="717029" y="252082"/>
                </a:lnTo>
                <a:lnTo>
                  <a:pt x="717029" y="210070"/>
                </a:lnTo>
                <a:close/>
              </a:path>
            </a:pathLst>
          </a:custGeom>
          <a:solidFill>
            <a:schemeClr val="lt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3" name="Google Shape;393;p20"/>
          <p:cNvSpPr/>
          <p:nvPr/>
        </p:nvSpPr>
        <p:spPr>
          <a:xfrm>
            <a:off x="5713034" y="3036302"/>
            <a:ext cx="667317" cy="667317"/>
          </a:xfrm>
          <a:custGeom>
            <a:rect b="b" l="l" r="r" t="t"/>
            <a:pathLst>
              <a:path extrusionOk="0" h="1100454" w="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4" name="Google Shape;394;p20"/>
          <p:cNvSpPr/>
          <p:nvPr/>
        </p:nvSpPr>
        <p:spPr>
          <a:xfrm>
            <a:off x="5822728" y="3145750"/>
            <a:ext cx="447830" cy="448215"/>
          </a:xfrm>
          <a:custGeom>
            <a:rect b="b" l="l" r="r" t="t"/>
            <a:pathLst>
              <a:path extrusionOk="0" h="739139" w="738504">
                <a:moveTo>
                  <a:pt x="131178" y="175082"/>
                </a:moveTo>
                <a:lnTo>
                  <a:pt x="0" y="175082"/>
                </a:lnTo>
                <a:lnTo>
                  <a:pt x="0" y="218325"/>
                </a:lnTo>
                <a:lnTo>
                  <a:pt x="131178" y="218325"/>
                </a:lnTo>
                <a:lnTo>
                  <a:pt x="131178" y="175082"/>
                </a:lnTo>
                <a:close/>
              </a:path>
              <a:path extrusionOk="0" h="739139" w="738504">
                <a:moveTo>
                  <a:pt x="162610" y="316839"/>
                </a:moveTo>
                <a:lnTo>
                  <a:pt x="144322" y="277647"/>
                </a:lnTo>
                <a:lnTo>
                  <a:pt x="26733" y="332473"/>
                </a:lnTo>
                <a:lnTo>
                  <a:pt x="45021" y="371678"/>
                </a:lnTo>
                <a:lnTo>
                  <a:pt x="162610" y="316839"/>
                </a:lnTo>
                <a:close/>
              </a:path>
              <a:path extrusionOk="0" h="739139" w="738504">
                <a:moveTo>
                  <a:pt x="162610" y="76581"/>
                </a:moveTo>
                <a:lnTo>
                  <a:pt x="45021" y="21755"/>
                </a:lnTo>
                <a:lnTo>
                  <a:pt x="26746" y="60947"/>
                </a:lnTo>
                <a:lnTo>
                  <a:pt x="144335" y="115773"/>
                </a:lnTo>
                <a:lnTo>
                  <a:pt x="162610" y="76581"/>
                </a:lnTo>
                <a:close/>
              </a:path>
              <a:path extrusionOk="0" h="739139" w="738504">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extrusionOk="0" h="739139" w="738504">
                <a:moveTo>
                  <a:pt x="711365" y="332486"/>
                </a:moveTo>
                <a:lnTo>
                  <a:pt x="593775" y="277660"/>
                </a:lnTo>
                <a:lnTo>
                  <a:pt x="575500" y="316852"/>
                </a:lnTo>
                <a:lnTo>
                  <a:pt x="693089" y="371690"/>
                </a:lnTo>
                <a:lnTo>
                  <a:pt x="711365" y="332486"/>
                </a:lnTo>
                <a:close/>
              </a:path>
              <a:path extrusionOk="0" h="739139" w="738504">
                <a:moveTo>
                  <a:pt x="711377" y="60934"/>
                </a:moveTo>
                <a:lnTo>
                  <a:pt x="693102" y="21742"/>
                </a:lnTo>
                <a:lnTo>
                  <a:pt x="575513" y="76581"/>
                </a:lnTo>
                <a:lnTo>
                  <a:pt x="593775" y="115773"/>
                </a:lnTo>
                <a:lnTo>
                  <a:pt x="711377" y="60934"/>
                </a:lnTo>
                <a:close/>
              </a:path>
              <a:path extrusionOk="0" h="739139" w="738504">
                <a:moveTo>
                  <a:pt x="738124" y="175082"/>
                </a:moveTo>
                <a:lnTo>
                  <a:pt x="606933" y="175082"/>
                </a:lnTo>
                <a:lnTo>
                  <a:pt x="606933" y="218325"/>
                </a:lnTo>
                <a:lnTo>
                  <a:pt x="738124" y="218325"/>
                </a:lnTo>
                <a:lnTo>
                  <a:pt x="738124" y="175082"/>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5" name="Google Shape;395;p20"/>
          <p:cNvSpPr/>
          <p:nvPr/>
        </p:nvSpPr>
        <p:spPr>
          <a:xfrm>
            <a:off x="5713034" y="4123790"/>
            <a:ext cx="667317" cy="667317"/>
          </a:xfrm>
          <a:custGeom>
            <a:rect b="b" l="l" r="r" t="t"/>
            <a:pathLst>
              <a:path extrusionOk="0" h="1100454" w="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6" name="Google Shape;396;p20"/>
          <p:cNvSpPr/>
          <p:nvPr/>
        </p:nvSpPr>
        <p:spPr>
          <a:xfrm>
            <a:off x="5837450" y="4248215"/>
            <a:ext cx="418180" cy="418180"/>
          </a:xfrm>
          <a:custGeom>
            <a:rect b="b" l="l" r="r" t="t"/>
            <a:pathLst>
              <a:path extrusionOk="0" h="689609" w="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extrusionOk="0" h="689609" w="689609">
                <a:moveTo>
                  <a:pt x="162968" y="467661"/>
                </a:moveTo>
                <a:lnTo>
                  <a:pt x="122561" y="467661"/>
                </a:lnTo>
                <a:lnTo>
                  <a:pt x="122561" y="649153"/>
                </a:lnTo>
                <a:lnTo>
                  <a:pt x="162968" y="649153"/>
                </a:lnTo>
                <a:lnTo>
                  <a:pt x="162968" y="467661"/>
                </a:lnTo>
                <a:close/>
              </a:path>
              <a:path extrusionOk="0" h="689609" w="689609">
                <a:moveTo>
                  <a:pt x="389692" y="352764"/>
                </a:moveTo>
                <a:lnTo>
                  <a:pt x="284179" y="352764"/>
                </a:lnTo>
                <a:lnTo>
                  <a:pt x="284179" y="649153"/>
                </a:lnTo>
                <a:lnTo>
                  <a:pt x="324576" y="649153"/>
                </a:lnTo>
                <a:lnTo>
                  <a:pt x="324576" y="354690"/>
                </a:lnTo>
                <a:lnTo>
                  <a:pt x="392282" y="354690"/>
                </a:lnTo>
                <a:lnTo>
                  <a:pt x="389692" y="352764"/>
                </a:lnTo>
                <a:close/>
              </a:path>
              <a:path extrusionOk="0" h="689609" w="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extrusionOk="0" h="689609" w="689609">
                <a:moveTo>
                  <a:pt x="689560" y="329476"/>
                </a:moveTo>
                <a:lnTo>
                  <a:pt x="608756" y="329476"/>
                </a:lnTo>
                <a:lnTo>
                  <a:pt x="608756" y="649153"/>
                </a:lnTo>
                <a:lnTo>
                  <a:pt x="649163" y="649153"/>
                </a:lnTo>
                <a:lnTo>
                  <a:pt x="649163" y="353151"/>
                </a:lnTo>
                <a:lnTo>
                  <a:pt x="689560" y="353151"/>
                </a:lnTo>
                <a:lnTo>
                  <a:pt x="689560" y="329476"/>
                </a:lnTo>
                <a:close/>
              </a:path>
              <a:path extrusionOk="0" h="689609" w="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extrusionOk="0" h="689609" w="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extrusionOk="0" h="689609" w="689609">
                <a:moveTo>
                  <a:pt x="689560" y="353151"/>
                </a:moveTo>
                <a:lnTo>
                  <a:pt x="649163" y="353151"/>
                </a:lnTo>
                <a:lnTo>
                  <a:pt x="689560" y="393548"/>
                </a:lnTo>
                <a:lnTo>
                  <a:pt x="689560" y="353151"/>
                </a:lnTo>
                <a:close/>
              </a:path>
              <a:path extrusionOk="0" h="689609" w="689609">
                <a:moveTo>
                  <a:pt x="305247" y="188926"/>
                </a:moveTo>
                <a:lnTo>
                  <a:pt x="40407" y="377182"/>
                </a:lnTo>
                <a:lnTo>
                  <a:pt x="110148" y="377182"/>
                </a:lnTo>
                <a:lnTo>
                  <a:pt x="304702" y="238872"/>
                </a:lnTo>
                <a:lnTo>
                  <a:pt x="372410" y="238872"/>
                </a:lnTo>
                <a:lnTo>
                  <a:pt x="305247" y="188926"/>
                </a:lnTo>
                <a:close/>
              </a:path>
              <a:path extrusionOk="0" h="689609" w="689609">
                <a:moveTo>
                  <a:pt x="372410" y="238872"/>
                </a:moveTo>
                <a:lnTo>
                  <a:pt x="304702" y="238872"/>
                </a:lnTo>
                <a:lnTo>
                  <a:pt x="465504" y="358460"/>
                </a:lnTo>
                <a:lnTo>
                  <a:pt x="518759" y="305205"/>
                </a:lnTo>
                <a:lnTo>
                  <a:pt x="461608" y="305205"/>
                </a:lnTo>
                <a:lnTo>
                  <a:pt x="372410" y="238872"/>
                </a:lnTo>
                <a:close/>
              </a:path>
              <a:path extrusionOk="0" h="689609" w="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extrusionOk="0" h="689609" w="689609">
                <a:moveTo>
                  <a:pt x="689560" y="203365"/>
                </a:moveTo>
                <a:lnTo>
                  <a:pt x="649163" y="203365"/>
                </a:lnTo>
                <a:lnTo>
                  <a:pt x="649163" y="296001"/>
                </a:lnTo>
                <a:lnTo>
                  <a:pt x="689560" y="296001"/>
                </a:lnTo>
                <a:lnTo>
                  <a:pt x="689560" y="203365"/>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7" name="Google Shape;397;p20"/>
          <p:cNvSpPr/>
          <p:nvPr/>
        </p:nvSpPr>
        <p:spPr>
          <a:xfrm>
            <a:off x="5742034" y="5283778"/>
            <a:ext cx="667317" cy="667317"/>
          </a:xfrm>
          <a:custGeom>
            <a:rect b="b" l="l" r="r" t="t"/>
            <a:pathLst>
              <a:path extrusionOk="0" h="1100454" w="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8" name="Google Shape;398;p20"/>
          <p:cNvSpPr/>
          <p:nvPr/>
        </p:nvSpPr>
        <p:spPr>
          <a:xfrm>
            <a:off x="5857383" y="5369082"/>
            <a:ext cx="436278" cy="496733"/>
          </a:xfrm>
          <a:custGeom>
            <a:rect b="b" l="l" r="r" t="t"/>
            <a:pathLst>
              <a:path extrusionOk="0" h="819150" w="719454">
                <a:moveTo>
                  <a:pt x="143891" y="433285"/>
                </a:moveTo>
                <a:lnTo>
                  <a:pt x="95923" y="433285"/>
                </a:lnTo>
                <a:lnTo>
                  <a:pt x="95923" y="481241"/>
                </a:lnTo>
                <a:lnTo>
                  <a:pt x="143891" y="481241"/>
                </a:lnTo>
                <a:lnTo>
                  <a:pt x="143891" y="433285"/>
                </a:lnTo>
                <a:close/>
              </a:path>
              <a:path extrusionOk="0" h="819150" w="719454">
                <a:moveTo>
                  <a:pt x="224066" y="626833"/>
                </a:moveTo>
                <a:lnTo>
                  <a:pt x="190157" y="592924"/>
                </a:lnTo>
                <a:lnTo>
                  <a:pt x="156235" y="626833"/>
                </a:lnTo>
                <a:lnTo>
                  <a:pt x="190157" y="660755"/>
                </a:lnTo>
                <a:lnTo>
                  <a:pt x="224066" y="626833"/>
                </a:lnTo>
                <a:close/>
              </a:path>
              <a:path extrusionOk="0" h="819150" w="719454">
                <a:moveTo>
                  <a:pt x="224066" y="287680"/>
                </a:moveTo>
                <a:lnTo>
                  <a:pt x="190157" y="253771"/>
                </a:lnTo>
                <a:lnTo>
                  <a:pt x="156235" y="287680"/>
                </a:lnTo>
                <a:lnTo>
                  <a:pt x="190157" y="321602"/>
                </a:lnTo>
                <a:lnTo>
                  <a:pt x="224066" y="287680"/>
                </a:lnTo>
                <a:close/>
              </a:path>
              <a:path extrusionOk="0" h="819150" w="719454">
                <a:moveTo>
                  <a:pt x="383705" y="673100"/>
                </a:moveTo>
                <a:lnTo>
                  <a:pt x="335749" y="673100"/>
                </a:lnTo>
                <a:lnTo>
                  <a:pt x="335749" y="721055"/>
                </a:lnTo>
                <a:lnTo>
                  <a:pt x="383705" y="721055"/>
                </a:lnTo>
                <a:lnTo>
                  <a:pt x="383705" y="673100"/>
                </a:lnTo>
                <a:close/>
              </a:path>
              <a:path extrusionOk="0" h="819150" w="719454">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extrusionOk="0" h="819150" w="719454">
                <a:moveTo>
                  <a:pt x="563219" y="626846"/>
                </a:moveTo>
                <a:lnTo>
                  <a:pt x="529310" y="592924"/>
                </a:lnTo>
                <a:lnTo>
                  <a:pt x="495388" y="626846"/>
                </a:lnTo>
                <a:lnTo>
                  <a:pt x="529310" y="660755"/>
                </a:lnTo>
                <a:lnTo>
                  <a:pt x="563219" y="626846"/>
                </a:lnTo>
                <a:close/>
              </a:path>
              <a:path extrusionOk="0" h="819150" w="719454">
                <a:moveTo>
                  <a:pt x="563219" y="287693"/>
                </a:moveTo>
                <a:lnTo>
                  <a:pt x="529310" y="253758"/>
                </a:lnTo>
                <a:lnTo>
                  <a:pt x="495388" y="287693"/>
                </a:lnTo>
                <a:lnTo>
                  <a:pt x="529310" y="321602"/>
                </a:lnTo>
                <a:lnTo>
                  <a:pt x="563219" y="287693"/>
                </a:lnTo>
                <a:close/>
              </a:path>
              <a:path extrusionOk="0" h="819150" w="719454">
                <a:moveTo>
                  <a:pt x="623531" y="433285"/>
                </a:moveTo>
                <a:lnTo>
                  <a:pt x="575564" y="433285"/>
                </a:lnTo>
                <a:lnTo>
                  <a:pt x="575564" y="481241"/>
                </a:lnTo>
                <a:lnTo>
                  <a:pt x="623531" y="481241"/>
                </a:lnTo>
                <a:lnTo>
                  <a:pt x="623531" y="433285"/>
                </a:lnTo>
                <a:close/>
              </a:path>
              <a:path extrusionOk="0" h="819150" w="719454">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9" name="Google Shape;399;p20"/>
          <p:cNvSpPr/>
          <p:nvPr/>
        </p:nvSpPr>
        <p:spPr>
          <a:xfrm>
            <a:off x="3904325" y="1710843"/>
            <a:ext cx="0" cy="4269211"/>
          </a:xfrm>
          <a:custGeom>
            <a:rect b="b" l="l" r="r" t="t"/>
            <a:pathLst>
              <a:path extrusionOk="0" h="7040245" w="120000">
                <a:moveTo>
                  <a:pt x="0" y="0"/>
                </a:moveTo>
                <a:lnTo>
                  <a:pt x="0" y="7039817"/>
                </a:lnTo>
              </a:path>
            </a:pathLst>
          </a:custGeom>
          <a:solidFill>
            <a:srgbClr val="231F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0" name="Google Shape;400;p20"/>
          <p:cNvSpPr/>
          <p:nvPr/>
        </p:nvSpPr>
        <p:spPr>
          <a:xfrm>
            <a:off x="3904325" y="1710843"/>
            <a:ext cx="0" cy="4269211"/>
          </a:xfrm>
          <a:custGeom>
            <a:rect b="b" l="l" r="r" t="t"/>
            <a:pathLst>
              <a:path extrusionOk="0" h="7040245" w="120000">
                <a:moveTo>
                  <a:pt x="0" y="0"/>
                </a:moveTo>
                <a:lnTo>
                  <a:pt x="0" y="7039817"/>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01" name="Google Shape;401;p20"/>
          <p:cNvPicPr preferRelativeResize="0"/>
          <p:nvPr/>
        </p:nvPicPr>
        <p:blipFill rotWithShape="1">
          <a:blip r:embed="rId3">
            <a:alphaModFix/>
          </a:blip>
          <a:srcRect b="0" l="0" r="0" t="0"/>
          <a:stretch/>
        </p:blipFill>
        <p:spPr>
          <a:xfrm>
            <a:off x="10970536" y="417168"/>
            <a:ext cx="609549" cy="851572"/>
          </a:xfrm>
          <a:prstGeom prst="rect">
            <a:avLst/>
          </a:prstGeom>
          <a:noFill/>
          <a:ln>
            <a:noFill/>
          </a:ln>
        </p:spPr>
      </p:pic>
      <p:sp>
        <p:nvSpPr>
          <p:cNvPr id="402" name="Google Shape;402;p20"/>
          <p:cNvSpPr/>
          <p:nvPr/>
        </p:nvSpPr>
        <p:spPr>
          <a:xfrm>
            <a:off x="6000332" y="3302003"/>
            <a:ext cx="92415" cy="92415"/>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nvGrpSpPr>
          <p:cNvPr id="403" name="Google Shape;403;p20"/>
          <p:cNvGrpSpPr/>
          <p:nvPr/>
        </p:nvGrpSpPr>
        <p:grpSpPr>
          <a:xfrm>
            <a:off x="6762032" y="1857937"/>
            <a:ext cx="2282153" cy="706739"/>
            <a:chOff x="6261708" y="3859168"/>
            <a:chExt cx="3763439" cy="1165465"/>
          </a:xfrm>
        </p:grpSpPr>
        <p:sp>
          <p:nvSpPr>
            <p:cNvPr id="404" name="Google Shape;404;p20"/>
            <p:cNvSpPr/>
            <p:nvPr/>
          </p:nvSpPr>
          <p:spPr>
            <a:xfrm>
              <a:off x="6261708" y="3904729"/>
              <a:ext cx="3706800" cy="1119904"/>
            </a:xfrm>
            <a:custGeom>
              <a:rect b="b" l="l" r="r" t="t"/>
              <a:pathLst>
                <a:path extrusionOk="0" h="1518285"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5" name="Google Shape;405;p20"/>
            <p:cNvSpPr/>
            <p:nvPr/>
          </p:nvSpPr>
          <p:spPr>
            <a:xfrm>
              <a:off x="6318347" y="3859168"/>
              <a:ext cx="3706800" cy="1119904"/>
            </a:xfrm>
            <a:custGeom>
              <a:rect b="b" l="l" r="r" t="t"/>
              <a:pathLst>
                <a:path extrusionOk="0" h="1518285"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noFill/>
            <a:ln cap="flat" cmpd="sng" w="1270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06" name="Google Shape;406;p20"/>
          <p:cNvGrpSpPr/>
          <p:nvPr/>
        </p:nvGrpSpPr>
        <p:grpSpPr>
          <a:xfrm>
            <a:off x="6762032" y="3013131"/>
            <a:ext cx="2282153" cy="706739"/>
            <a:chOff x="6261708" y="5567445"/>
            <a:chExt cx="3763439" cy="1165465"/>
          </a:xfrm>
        </p:grpSpPr>
        <p:sp>
          <p:nvSpPr>
            <p:cNvPr id="407" name="Google Shape;407;p20"/>
            <p:cNvSpPr/>
            <p:nvPr/>
          </p:nvSpPr>
          <p:spPr>
            <a:xfrm>
              <a:off x="6261708" y="5613006"/>
              <a:ext cx="3706800" cy="1119904"/>
            </a:xfrm>
            <a:custGeom>
              <a:rect b="b" l="l" r="r" t="t"/>
              <a:pathLst>
                <a:path extrusionOk="0" h="1518284"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8" name="Google Shape;408;p20"/>
            <p:cNvSpPr/>
            <p:nvPr/>
          </p:nvSpPr>
          <p:spPr>
            <a:xfrm>
              <a:off x="6318347" y="5567445"/>
              <a:ext cx="3706800" cy="1119904"/>
            </a:xfrm>
            <a:custGeom>
              <a:rect b="b" l="l" r="r" t="t"/>
              <a:pathLst>
                <a:path extrusionOk="0" h="1518284"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noFill/>
            <a:ln cap="flat" cmpd="sng" w="1270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09" name="Google Shape;409;p20"/>
          <p:cNvSpPr txBox="1"/>
          <p:nvPr/>
        </p:nvSpPr>
        <p:spPr>
          <a:xfrm>
            <a:off x="6696701" y="2052245"/>
            <a:ext cx="2459754"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rgbClr val="231F1F"/>
                </a:solidFill>
                <a:latin typeface="Arial"/>
                <a:ea typeface="Arial"/>
                <a:cs typeface="Arial"/>
                <a:sym typeface="Arial"/>
              </a:rPr>
              <a:t>Nominal</a:t>
            </a:r>
            <a:endParaRPr/>
          </a:p>
        </p:txBody>
      </p:sp>
      <p:sp>
        <p:nvSpPr>
          <p:cNvPr id="410" name="Google Shape;410;p20"/>
          <p:cNvSpPr txBox="1"/>
          <p:nvPr/>
        </p:nvSpPr>
        <p:spPr>
          <a:xfrm>
            <a:off x="6739368" y="3207439"/>
            <a:ext cx="2459754"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rgbClr val="231F1F"/>
                </a:solidFill>
                <a:latin typeface="Arial"/>
                <a:ea typeface="Arial"/>
                <a:cs typeface="Arial"/>
                <a:sym typeface="Arial"/>
              </a:rPr>
              <a:t>Ordinal</a:t>
            </a:r>
            <a:endParaRPr/>
          </a:p>
        </p:txBody>
      </p:sp>
      <p:grpSp>
        <p:nvGrpSpPr>
          <p:cNvPr id="411" name="Google Shape;411;p20"/>
          <p:cNvGrpSpPr/>
          <p:nvPr/>
        </p:nvGrpSpPr>
        <p:grpSpPr>
          <a:xfrm>
            <a:off x="6762032" y="4086394"/>
            <a:ext cx="2282153" cy="706739"/>
            <a:chOff x="6261708" y="7272166"/>
            <a:chExt cx="3763439" cy="1165465"/>
          </a:xfrm>
        </p:grpSpPr>
        <p:sp>
          <p:nvSpPr>
            <p:cNvPr id="412" name="Google Shape;412;p20"/>
            <p:cNvSpPr/>
            <p:nvPr/>
          </p:nvSpPr>
          <p:spPr>
            <a:xfrm>
              <a:off x="6261708" y="7317727"/>
              <a:ext cx="3706800" cy="1119904"/>
            </a:xfrm>
            <a:custGeom>
              <a:rect b="b" l="l" r="r" t="t"/>
              <a:pathLst>
                <a:path extrusionOk="0" h="1518285"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13" name="Google Shape;413;p20"/>
            <p:cNvSpPr/>
            <p:nvPr/>
          </p:nvSpPr>
          <p:spPr>
            <a:xfrm>
              <a:off x="6318347" y="7272166"/>
              <a:ext cx="3706800" cy="1119904"/>
            </a:xfrm>
            <a:custGeom>
              <a:rect b="b" l="l" r="r" t="t"/>
              <a:pathLst>
                <a:path extrusionOk="0" h="1518285"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noFill/>
            <a:ln cap="flat" cmpd="sng" w="1270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14" name="Google Shape;414;p20"/>
          <p:cNvGrpSpPr/>
          <p:nvPr/>
        </p:nvGrpSpPr>
        <p:grpSpPr>
          <a:xfrm>
            <a:off x="6762032" y="5217480"/>
            <a:ext cx="2282153" cy="706739"/>
            <a:chOff x="6261708" y="8985010"/>
            <a:chExt cx="3763439" cy="1165465"/>
          </a:xfrm>
        </p:grpSpPr>
        <p:sp>
          <p:nvSpPr>
            <p:cNvPr id="415" name="Google Shape;415;p20"/>
            <p:cNvSpPr/>
            <p:nvPr/>
          </p:nvSpPr>
          <p:spPr>
            <a:xfrm>
              <a:off x="6261708" y="9030571"/>
              <a:ext cx="3706800" cy="1119904"/>
            </a:xfrm>
            <a:custGeom>
              <a:rect b="b" l="l" r="r" t="t"/>
              <a:pathLst>
                <a:path extrusionOk="0" h="1518284"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16" name="Google Shape;416;p20"/>
            <p:cNvSpPr/>
            <p:nvPr/>
          </p:nvSpPr>
          <p:spPr>
            <a:xfrm>
              <a:off x="6318347" y="8985010"/>
              <a:ext cx="3706800" cy="1119904"/>
            </a:xfrm>
            <a:custGeom>
              <a:rect b="b" l="l" r="r" t="t"/>
              <a:pathLst>
                <a:path extrusionOk="0" h="1518284" w="399859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noFill/>
            <a:ln cap="flat" cmpd="sng" w="1270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17" name="Google Shape;417;p20"/>
          <p:cNvSpPr txBox="1"/>
          <p:nvPr/>
        </p:nvSpPr>
        <p:spPr>
          <a:xfrm>
            <a:off x="6696701" y="4280702"/>
            <a:ext cx="2459754"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rgbClr val="231F1F"/>
                </a:solidFill>
                <a:latin typeface="Arial"/>
                <a:ea typeface="Arial"/>
                <a:cs typeface="Arial"/>
                <a:sym typeface="Arial"/>
              </a:rPr>
              <a:t>Intervalo</a:t>
            </a:r>
            <a:endParaRPr/>
          </a:p>
        </p:txBody>
      </p:sp>
      <p:sp>
        <p:nvSpPr>
          <p:cNvPr id="418" name="Google Shape;418;p20"/>
          <p:cNvSpPr txBox="1"/>
          <p:nvPr/>
        </p:nvSpPr>
        <p:spPr>
          <a:xfrm>
            <a:off x="6739368" y="5411788"/>
            <a:ext cx="2459754" cy="316459"/>
          </a:xfrm>
          <a:prstGeom prst="rect">
            <a:avLst/>
          </a:prstGeom>
          <a:noFill/>
          <a:ln>
            <a:noFill/>
          </a:ln>
        </p:spPr>
        <p:txBody>
          <a:bodyPr anchorCtr="0" anchor="t" bIns="0" lIns="0" spcFirstLastPara="1" rIns="0" wrap="square" tIns="8450">
            <a:spAutoFit/>
          </a:bodyPr>
          <a:lstStyle/>
          <a:p>
            <a:pPr indent="0" lvl="0" marL="0" rtl="0" algn="ctr">
              <a:spcBef>
                <a:spcPts val="0"/>
              </a:spcBef>
              <a:spcAft>
                <a:spcPts val="0"/>
              </a:spcAft>
              <a:buNone/>
            </a:pPr>
            <a:r>
              <a:rPr b="1" lang="es-PE" sz="2001">
                <a:solidFill>
                  <a:srgbClr val="231F1F"/>
                </a:solidFill>
                <a:latin typeface="Arial"/>
                <a:ea typeface="Arial"/>
                <a:cs typeface="Arial"/>
                <a:sym typeface="Arial"/>
              </a:rPr>
              <a:t>Razón</a:t>
            </a:r>
            <a:endParaRPr/>
          </a:p>
        </p:txBody>
      </p:sp>
      <p:grpSp>
        <p:nvGrpSpPr>
          <p:cNvPr id="419" name="Google Shape;419;p20"/>
          <p:cNvGrpSpPr/>
          <p:nvPr/>
        </p:nvGrpSpPr>
        <p:grpSpPr>
          <a:xfrm>
            <a:off x="4273682" y="2231194"/>
            <a:ext cx="1004564" cy="137555"/>
            <a:chOff x="4171314" y="4286717"/>
            <a:chExt cx="1656601" cy="226838"/>
          </a:xfrm>
        </p:grpSpPr>
        <p:grpSp>
          <p:nvGrpSpPr>
            <p:cNvPr id="420" name="Google Shape;420;p20"/>
            <p:cNvGrpSpPr/>
            <p:nvPr/>
          </p:nvGrpSpPr>
          <p:grpSpPr>
            <a:xfrm>
              <a:off x="5601077" y="4286717"/>
              <a:ext cx="226838" cy="226838"/>
              <a:chOff x="4901949" y="5609615"/>
              <a:chExt cx="226838" cy="226838"/>
            </a:xfrm>
          </p:grpSpPr>
          <p:sp>
            <p:nvSpPr>
              <p:cNvPr id="421" name="Google Shape;421;p20"/>
              <p:cNvSpPr/>
              <p:nvPr/>
            </p:nvSpPr>
            <p:spPr>
              <a:xfrm>
                <a:off x="4901949" y="5609615"/>
                <a:ext cx="226838" cy="226838"/>
              </a:xfrm>
              <a:prstGeom prst="ellipse">
                <a:avLst/>
              </a:prstGeom>
              <a:no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22" name="Google Shape;422;p20"/>
              <p:cNvSpPr/>
              <p:nvPr/>
            </p:nvSpPr>
            <p:spPr>
              <a:xfrm>
                <a:off x="4950581" y="5658247"/>
                <a:ext cx="129574" cy="129574"/>
              </a:xfrm>
              <a:prstGeom prst="ellipse">
                <a:avLst/>
              </a:prstGeom>
              <a:solidFill>
                <a:schemeClr val="dk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sp>
          <p:nvSpPr>
            <p:cNvPr id="423" name="Google Shape;423;p20"/>
            <p:cNvSpPr/>
            <p:nvPr/>
          </p:nvSpPr>
          <p:spPr>
            <a:xfrm>
              <a:off x="4171314" y="4414096"/>
              <a:ext cx="1302385" cy="45719"/>
            </a:xfrm>
            <a:custGeom>
              <a:rect b="b" l="l" r="r" t="t"/>
              <a:pathLst>
                <a:path extrusionOk="0" h="120000" w="2051050">
                  <a:moveTo>
                    <a:pt x="0" y="0"/>
                  </a:moveTo>
                  <a:lnTo>
                    <a:pt x="2050764" y="0"/>
                  </a:lnTo>
                </a:path>
              </a:pathLst>
            </a:custGeom>
            <a:noFill/>
            <a:ln cap="flat" cmpd="sng" w="41875">
              <a:solidFill>
                <a:schemeClr val="dk2"/>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24" name="Google Shape;424;p20"/>
          <p:cNvGrpSpPr/>
          <p:nvPr/>
        </p:nvGrpSpPr>
        <p:grpSpPr>
          <a:xfrm>
            <a:off x="4270603" y="3303409"/>
            <a:ext cx="1007643" cy="137555"/>
            <a:chOff x="4166237" y="6030574"/>
            <a:chExt cx="1661678" cy="226838"/>
          </a:xfrm>
        </p:grpSpPr>
        <p:grpSp>
          <p:nvGrpSpPr>
            <p:cNvPr id="425" name="Google Shape;425;p20"/>
            <p:cNvGrpSpPr/>
            <p:nvPr/>
          </p:nvGrpSpPr>
          <p:grpSpPr>
            <a:xfrm>
              <a:off x="5601077" y="6030574"/>
              <a:ext cx="226838" cy="226838"/>
              <a:chOff x="4901949" y="5609615"/>
              <a:chExt cx="226838" cy="226838"/>
            </a:xfrm>
          </p:grpSpPr>
          <p:sp>
            <p:nvSpPr>
              <p:cNvPr id="426" name="Google Shape;426;p20"/>
              <p:cNvSpPr/>
              <p:nvPr/>
            </p:nvSpPr>
            <p:spPr>
              <a:xfrm>
                <a:off x="4901949" y="5609615"/>
                <a:ext cx="226838" cy="226838"/>
              </a:xfrm>
              <a:prstGeom prst="ellipse">
                <a:avLst/>
              </a:prstGeom>
              <a:no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27" name="Google Shape;427;p20"/>
              <p:cNvSpPr/>
              <p:nvPr/>
            </p:nvSpPr>
            <p:spPr>
              <a:xfrm>
                <a:off x="4950581" y="5658247"/>
                <a:ext cx="129574" cy="129574"/>
              </a:xfrm>
              <a:prstGeom prst="ellipse">
                <a:avLst/>
              </a:prstGeom>
              <a:solidFill>
                <a:schemeClr val="dk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sp>
          <p:nvSpPr>
            <p:cNvPr id="428" name="Google Shape;428;p20"/>
            <p:cNvSpPr/>
            <p:nvPr/>
          </p:nvSpPr>
          <p:spPr>
            <a:xfrm>
              <a:off x="4166237" y="6127397"/>
              <a:ext cx="1302385" cy="45719"/>
            </a:xfrm>
            <a:custGeom>
              <a:rect b="b" l="l" r="r" t="t"/>
              <a:pathLst>
                <a:path extrusionOk="0" h="120000" w="2051050">
                  <a:moveTo>
                    <a:pt x="0" y="0"/>
                  </a:moveTo>
                  <a:lnTo>
                    <a:pt x="2050764" y="0"/>
                  </a:lnTo>
                </a:path>
              </a:pathLst>
            </a:custGeom>
            <a:noFill/>
            <a:ln cap="flat" cmpd="sng" w="41875">
              <a:solidFill>
                <a:schemeClr val="dk2"/>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29" name="Google Shape;429;p20"/>
          <p:cNvGrpSpPr/>
          <p:nvPr/>
        </p:nvGrpSpPr>
        <p:grpSpPr>
          <a:xfrm>
            <a:off x="4276655" y="4399363"/>
            <a:ext cx="1001591" cy="137555"/>
            <a:chOff x="4176217" y="7735209"/>
            <a:chExt cx="1651698" cy="226838"/>
          </a:xfrm>
        </p:grpSpPr>
        <p:grpSp>
          <p:nvGrpSpPr>
            <p:cNvPr id="430" name="Google Shape;430;p20"/>
            <p:cNvGrpSpPr/>
            <p:nvPr/>
          </p:nvGrpSpPr>
          <p:grpSpPr>
            <a:xfrm>
              <a:off x="5601077" y="7735209"/>
              <a:ext cx="226838" cy="226838"/>
              <a:chOff x="4901949" y="5609615"/>
              <a:chExt cx="226838" cy="226838"/>
            </a:xfrm>
          </p:grpSpPr>
          <p:sp>
            <p:nvSpPr>
              <p:cNvPr id="431" name="Google Shape;431;p20"/>
              <p:cNvSpPr/>
              <p:nvPr/>
            </p:nvSpPr>
            <p:spPr>
              <a:xfrm>
                <a:off x="4901949" y="5609615"/>
                <a:ext cx="226838" cy="226838"/>
              </a:xfrm>
              <a:prstGeom prst="ellipse">
                <a:avLst/>
              </a:prstGeom>
              <a:no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32" name="Google Shape;432;p20"/>
              <p:cNvSpPr/>
              <p:nvPr/>
            </p:nvSpPr>
            <p:spPr>
              <a:xfrm>
                <a:off x="4950581" y="5658247"/>
                <a:ext cx="129574" cy="129574"/>
              </a:xfrm>
              <a:prstGeom prst="ellipse">
                <a:avLst/>
              </a:prstGeom>
              <a:solidFill>
                <a:schemeClr val="dk1"/>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sp>
          <p:nvSpPr>
            <p:cNvPr id="433" name="Google Shape;433;p20"/>
            <p:cNvSpPr/>
            <p:nvPr/>
          </p:nvSpPr>
          <p:spPr>
            <a:xfrm flipH="1" rot="10800000">
              <a:off x="4176217" y="7802064"/>
              <a:ext cx="1302385" cy="64774"/>
            </a:xfrm>
            <a:custGeom>
              <a:rect b="b" l="l" r="r" t="t"/>
              <a:pathLst>
                <a:path extrusionOk="0" h="120000" w="2051050">
                  <a:moveTo>
                    <a:pt x="0" y="0"/>
                  </a:moveTo>
                  <a:lnTo>
                    <a:pt x="2050764" y="0"/>
                  </a:lnTo>
                </a:path>
              </a:pathLst>
            </a:custGeom>
            <a:noFill/>
            <a:ln cap="flat" cmpd="sng" w="41875">
              <a:solidFill>
                <a:schemeClr val="dk2"/>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34" name="Google Shape;434;p20"/>
          <p:cNvGrpSpPr/>
          <p:nvPr/>
        </p:nvGrpSpPr>
        <p:grpSpPr>
          <a:xfrm>
            <a:off x="4273682" y="5508349"/>
            <a:ext cx="1004564" cy="137555"/>
            <a:chOff x="4171314" y="9439844"/>
            <a:chExt cx="1656601" cy="226838"/>
          </a:xfrm>
        </p:grpSpPr>
        <p:grpSp>
          <p:nvGrpSpPr>
            <p:cNvPr id="435" name="Google Shape;435;p20"/>
            <p:cNvGrpSpPr/>
            <p:nvPr/>
          </p:nvGrpSpPr>
          <p:grpSpPr>
            <a:xfrm>
              <a:off x="5601077" y="9439844"/>
              <a:ext cx="226838" cy="226838"/>
              <a:chOff x="4901949" y="5609615"/>
              <a:chExt cx="226838" cy="226838"/>
            </a:xfrm>
          </p:grpSpPr>
          <p:sp>
            <p:nvSpPr>
              <p:cNvPr id="436" name="Google Shape;436;p20"/>
              <p:cNvSpPr/>
              <p:nvPr/>
            </p:nvSpPr>
            <p:spPr>
              <a:xfrm>
                <a:off x="4901949" y="5609615"/>
                <a:ext cx="226838" cy="226838"/>
              </a:xfrm>
              <a:prstGeom prst="ellipse">
                <a:avLst/>
              </a:prstGeom>
              <a:no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37" name="Google Shape;437;p20"/>
              <p:cNvSpPr/>
              <p:nvPr/>
            </p:nvSpPr>
            <p:spPr>
              <a:xfrm>
                <a:off x="4950581" y="5658247"/>
                <a:ext cx="129574" cy="129574"/>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grpSp>
        <p:sp>
          <p:nvSpPr>
            <p:cNvPr id="438" name="Google Shape;438;p20"/>
            <p:cNvSpPr/>
            <p:nvPr/>
          </p:nvSpPr>
          <p:spPr>
            <a:xfrm>
              <a:off x="4171314" y="9547752"/>
              <a:ext cx="1302385" cy="45719"/>
            </a:xfrm>
            <a:custGeom>
              <a:rect b="b" l="l" r="r" t="t"/>
              <a:pathLst>
                <a:path extrusionOk="0" h="120000" w="2051050">
                  <a:moveTo>
                    <a:pt x="0" y="0"/>
                  </a:moveTo>
                  <a:lnTo>
                    <a:pt x="2050764" y="0"/>
                  </a:lnTo>
                </a:path>
              </a:pathLst>
            </a:custGeom>
            <a:noFill/>
            <a:ln cap="flat" cmpd="sng" w="41875">
              <a:solidFill>
                <a:schemeClr val="dk2"/>
              </a:solidFill>
              <a:prstDash val="dot"/>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39" name="Google Shape;439;p20"/>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40" name="Google Shape;440;p20"/>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sp>
        <p:nvSpPr>
          <p:cNvPr id="441" name="Google Shape;441;p20"/>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1"/>
          <p:cNvPicPr preferRelativeResize="0"/>
          <p:nvPr/>
        </p:nvPicPr>
        <p:blipFill rotWithShape="1">
          <a:blip r:embed="rId3">
            <a:alphaModFix/>
          </a:blip>
          <a:srcRect b="0" l="0" r="0" t="0"/>
          <a:stretch/>
        </p:blipFill>
        <p:spPr>
          <a:xfrm>
            <a:off x="428" y="-23671"/>
            <a:ext cx="12191144" cy="6859136"/>
          </a:xfrm>
          <a:prstGeom prst="rect">
            <a:avLst/>
          </a:prstGeom>
          <a:noFill/>
          <a:ln>
            <a:noFill/>
          </a:ln>
        </p:spPr>
      </p:pic>
      <p:sp>
        <p:nvSpPr>
          <p:cNvPr id="448" name="Google Shape;448;p21"/>
          <p:cNvSpPr/>
          <p:nvPr/>
        </p:nvSpPr>
        <p:spPr>
          <a:xfrm>
            <a:off x="428" y="194457"/>
            <a:ext cx="12218642" cy="6797353"/>
          </a:xfrm>
          <a:prstGeom prst="rect">
            <a:avLst/>
          </a:prstGeom>
          <a:gradFill>
            <a:gsLst>
              <a:gs pos="0">
                <a:srgbClr val="231F1F">
                  <a:alpha val="0"/>
                </a:srgbClr>
              </a:gs>
              <a:gs pos="100000">
                <a:srgbClr val="231F1F">
                  <a:alpha val="80000"/>
                </a:srgbClr>
              </a:gs>
            </a:gsLst>
            <a:lin ang="5400000" scaled="0"/>
          </a:gra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49" name="Google Shape;449;p21"/>
          <p:cNvSpPr/>
          <p:nvPr/>
        </p:nvSpPr>
        <p:spPr>
          <a:xfrm>
            <a:off x="1752472" y="5829832"/>
            <a:ext cx="8687057" cy="140595"/>
          </a:xfrm>
          <a:prstGeom prst="rect">
            <a:avLst/>
          </a:prstGeom>
          <a:solidFill>
            <a:schemeClr val="accent3"/>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50" name="Google Shape;450;p21"/>
          <p:cNvSpPr/>
          <p:nvPr/>
        </p:nvSpPr>
        <p:spPr>
          <a:xfrm>
            <a:off x="1752472" y="1027653"/>
            <a:ext cx="8687057" cy="4802695"/>
          </a:xfrm>
          <a:prstGeom prst="round2SameRect">
            <a:avLst>
              <a:gd fmla="val 1506" name="adj1"/>
              <a:gd fmla="val 0" name="adj2"/>
            </a:avLst>
          </a:prstGeom>
          <a:solidFill>
            <a:srgbClr val="F2F2F2">
              <a:alpha val="84705"/>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51" name="Google Shape;451;p21"/>
          <p:cNvSpPr txBox="1"/>
          <p:nvPr/>
        </p:nvSpPr>
        <p:spPr>
          <a:xfrm>
            <a:off x="2743201" y="2423777"/>
            <a:ext cx="6570950" cy="1166192"/>
          </a:xfrm>
          <a:prstGeom prst="rect">
            <a:avLst/>
          </a:prstGeom>
          <a:noFill/>
          <a:ln>
            <a:noFill/>
          </a:ln>
        </p:spPr>
        <p:txBody>
          <a:bodyPr anchorCtr="0" anchor="t" bIns="0" lIns="0" spcFirstLastPara="1" rIns="0" wrap="square" tIns="45800">
            <a:spAutoFit/>
          </a:bodyPr>
          <a:lstStyle/>
          <a:p>
            <a:pPr indent="385" lvl="0" marL="7701" marR="3081" rtl="0" algn="ctr">
              <a:spcBef>
                <a:spcPts val="0"/>
              </a:spcBef>
              <a:spcAft>
                <a:spcPts val="0"/>
              </a:spcAft>
              <a:buNone/>
            </a:pPr>
            <a:r>
              <a:rPr lang="es-PE" sz="2400">
                <a:solidFill>
                  <a:schemeClr val="dk1"/>
                </a:solidFill>
                <a:latin typeface="Arial Black"/>
                <a:ea typeface="Arial Black"/>
                <a:cs typeface="Arial Black"/>
                <a:sym typeface="Arial Black"/>
              </a:rPr>
              <a:t>Un niño nunca dibuja lo que ve, dibuja su interpretación de ello. Dibuja lo que sabe de él</a:t>
            </a:r>
            <a:endParaRPr/>
          </a:p>
        </p:txBody>
      </p:sp>
      <p:sp>
        <p:nvSpPr>
          <p:cNvPr id="452" name="Google Shape;452;p21"/>
          <p:cNvSpPr txBox="1"/>
          <p:nvPr/>
        </p:nvSpPr>
        <p:spPr>
          <a:xfrm>
            <a:off x="6817471" y="4263234"/>
            <a:ext cx="3182856" cy="392519"/>
          </a:xfrm>
          <a:prstGeom prst="rect">
            <a:avLst/>
          </a:prstGeom>
          <a:noFill/>
          <a:ln>
            <a:noFill/>
          </a:ln>
        </p:spPr>
        <p:txBody>
          <a:bodyPr anchorCtr="0" anchor="t" bIns="0" lIns="0" spcFirstLastPara="1" rIns="0" wrap="square" tIns="45800">
            <a:spAutoFit/>
          </a:bodyPr>
          <a:lstStyle/>
          <a:p>
            <a:pPr indent="385" lvl="0" marL="7701" marR="3081" rtl="0" algn="ctr">
              <a:lnSpc>
                <a:spcPct val="137281"/>
              </a:lnSpc>
              <a:spcBef>
                <a:spcPts val="0"/>
              </a:spcBef>
              <a:spcAft>
                <a:spcPts val="0"/>
              </a:spcAft>
              <a:buNone/>
            </a:pPr>
            <a:r>
              <a:rPr b="1" lang="es-PE" sz="2001">
                <a:solidFill>
                  <a:schemeClr val="dk1"/>
                </a:solidFill>
                <a:latin typeface="Arial"/>
                <a:ea typeface="Arial"/>
                <a:cs typeface="Arial"/>
                <a:sym typeface="Arial"/>
              </a:rPr>
              <a:t>Jean Piaget (1896-1980) </a:t>
            </a:r>
            <a:endParaRPr/>
          </a:p>
        </p:txBody>
      </p:sp>
      <p:sp>
        <p:nvSpPr>
          <p:cNvPr id="453" name="Google Shape;453;p21"/>
          <p:cNvSpPr/>
          <p:nvPr/>
        </p:nvSpPr>
        <p:spPr>
          <a:xfrm>
            <a:off x="2470679" y="2423777"/>
            <a:ext cx="571198" cy="46564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2426">
                <a:solidFill>
                  <a:schemeClr val="accent3"/>
                </a:solidFill>
                <a:latin typeface="Arial Black"/>
                <a:ea typeface="Arial Black"/>
                <a:cs typeface="Arial Black"/>
                <a:sym typeface="Arial Black"/>
              </a:rPr>
              <a:t>«</a:t>
            </a:r>
            <a:endParaRPr sz="2426">
              <a:solidFill>
                <a:schemeClr val="accent3"/>
              </a:solidFill>
              <a:latin typeface="Arial Black"/>
              <a:ea typeface="Arial Black"/>
              <a:cs typeface="Arial Black"/>
              <a:sym typeface="Arial Black"/>
            </a:endParaRPr>
          </a:p>
        </p:txBody>
      </p:sp>
      <p:sp>
        <p:nvSpPr>
          <p:cNvPr id="454" name="Google Shape;454;p21"/>
          <p:cNvSpPr txBox="1"/>
          <p:nvPr/>
        </p:nvSpPr>
        <p:spPr>
          <a:xfrm>
            <a:off x="5751429" y="3163310"/>
            <a:ext cx="2822218" cy="392519"/>
          </a:xfrm>
          <a:prstGeom prst="rect">
            <a:avLst/>
          </a:prstGeom>
          <a:noFill/>
          <a:ln>
            <a:noFill/>
          </a:ln>
        </p:spPr>
        <p:txBody>
          <a:bodyPr anchorCtr="0" anchor="t" bIns="0" lIns="0" spcFirstLastPara="1" rIns="0" wrap="square" tIns="45800">
            <a:spAutoFit/>
          </a:bodyPr>
          <a:lstStyle/>
          <a:p>
            <a:pPr indent="385" lvl="0" marL="7701" marR="3081" rtl="0" algn="ctr">
              <a:lnSpc>
                <a:spcPct val="113231"/>
              </a:lnSpc>
              <a:spcBef>
                <a:spcPts val="0"/>
              </a:spcBef>
              <a:spcAft>
                <a:spcPts val="0"/>
              </a:spcAft>
              <a:buNone/>
            </a:pPr>
            <a:r>
              <a:rPr b="1" lang="es-PE" sz="2426">
                <a:solidFill>
                  <a:schemeClr val="accent3"/>
                </a:solidFill>
                <a:latin typeface="Arial Black"/>
                <a:ea typeface="Arial Black"/>
                <a:cs typeface="Arial Black"/>
                <a:sym typeface="Arial Black"/>
              </a:rPr>
              <a:t>».</a:t>
            </a:r>
            <a:endParaRPr sz="2426">
              <a:solidFill>
                <a:schemeClr val="accent3"/>
              </a:solidFill>
              <a:latin typeface="Arial Black"/>
              <a:ea typeface="Arial Black"/>
              <a:cs typeface="Arial Black"/>
              <a:sym typeface="Arial Black"/>
            </a:endParaRPr>
          </a:p>
        </p:txBody>
      </p:sp>
      <p:sp>
        <p:nvSpPr>
          <p:cNvPr id="455" name="Google Shape;455;p21"/>
          <p:cNvSpPr txBox="1"/>
          <p:nvPr/>
        </p:nvSpPr>
        <p:spPr>
          <a:xfrm>
            <a:off x="1798679" y="5277899"/>
            <a:ext cx="4666983" cy="392519"/>
          </a:xfrm>
          <a:prstGeom prst="rect">
            <a:avLst/>
          </a:prstGeom>
          <a:noFill/>
          <a:ln>
            <a:noFill/>
          </a:ln>
        </p:spPr>
        <p:txBody>
          <a:bodyPr anchorCtr="0" anchor="t" bIns="0" lIns="0" spcFirstLastPara="1" rIns="0" wrap="square" tIns="45800">
            <a:spAutoFit/>
          </a:bodyPr>
          <a:lstStyle/>
          <a:p>
            <a:pPr indent="385" lvl="0" marL="7701" marR="3081" rtl="0" algn="ctr">
              <a:lnSpc>
                <a:spcPct val="137281"/>
              </a:lnSpc>
              <a:spcBef>
                <a:spcPts val="0"/>
              </a:spcBef>
              <a:spcAft>
                <a:spcPts val="0"/>
              </a:spcAft>
              <a:buNone/>
            </a:pPr>
            <a:r>
              <a:rPr b="1" lang="es-PE" sz="2001">
                <a:solidFill>
                  <a:schemeClr val="dk1"/>
                </a:solidFill>
                <a:latin typeface="Arial Black"/>
                <a:ea typeface="Arial Black"/>
                <a:cs typeface="Arial Black"/>
                <a:sym typeface="Arial Black"/>
              </a:rPr>
              <a:t>VISIÓN PSICOGENÉTICA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9" name="Shape 459"/>
        <p:cNvGrpSpPr/>
        <p:nvPr/>
      </p:nvGrpSpPr>
      <p:grpSpPr>
        <a:xfrm>
          <a:off x="0" y="0"/>
          <a:ext cx="0" cy="0"/>
          <a:chOff x="0" y="0"/>
          <a:chExt cx="0" cy="0"/>
        </a:xfrm>
      </p:grpSpPr>
      <p:sp>
        <p:nvSpPr>
          <p:cNvPr id="460" name="Google Shape;460;p22"/>
          <p:cNvSpPr/>
          <p:nvPr/>
        </p:nvSpPr>
        <p:spPr>
          <a:xfrm>
            <a:off x="1911433" y="4343772"/>
            <a:ext cx="641133" cy="641133"/>
          </a:xfrm>
          <a:custGeom>
            <a:rect b="b" l="l" r="r" t="t"/>
            <a:pathLst>
              <a:path extrusionOk="0" h="1057275" w="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1" name="Google Shape;461;p22"/>
          <p:cNvSpPr/>
          <p:nvPr/>
        </p:nvSpPr>
        <p:spPr>
          <a:xfrm>
            <a:off x="2028667" y="4472514"/>
            <a:ext cx="407013" cy="415870"/>
          </a:xfrm>
          <a:custGeom>
            <a:rect b="b" l="l" r="r" t="t"/>
            <a:pathLst>
              <a:path extrusionOk="0" h="685800" w="671195">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extrusionOk="0" h="685800" w="671195">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extrusionOk="0" h="685800" w="671195">
                <a:moveTo>
                  <a:pt x="261855" y="563880"/>
                </a:moveTo>
                <a:lnTo>
                  <a:pt x="239720" y="563880"/>
                </a:lnTo>
                <a:lnTo>
                  <a:pt x="239720" y="608330"/>
                </a:lnTo>
                <a:lnTo>
                  <a:pt x="261855" y="608330"/>
                </a:lnTo>
                <a:lnTo>
                  <a:pt x="261855" y="563880"/>
                </a:lnTo>
                <a:close/>
              </a:path>
              <a:path extrusionOk="0" h="685800" w="671195">
                <a:moveTo>
                  <a:pt x="430876" y="563880"/>
                </a:moveTo>
                <a:lnTo>
                  <a:pt x="408751" y="563880"/>
                </a:lnTo>
                <a:lnTo>
                  <a:pt x="408751" y="608330"/>
                </a:lnTo>
                <a:lnTo>
                  <a:pt x="430876" y="608330"/>
                </a:lnTo>
                <a:lnTo>
                  <a:pt x="430876" y="563880"/>
                </a:lnTo>
                <a:close/>
              </a:path>
              <a:path extrusionOk="0" h="685800" w="671195">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extrusionOk="0" h="685800" w="671195">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extrusionOk="0" h="685800" w="671195">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extrusionOk="0" h="685800" w="671195">
                <a:moveTo>
                  <a:pt x="580694" y="440690"/>
                </a:moveTo>
                <a:lnTo>
                  <a:pt x="558569" y="440690"/>
                </a:lnTo>
                <a:lnTo>
                  <a:pt x="558569" y="472440"/>
                </a:lnTo>
                <a:lnTo>
                  <a:pt x="580694" y="472440"/>
                </a:lnTo>
                <a:lnTo>
                  <a:pt x="580694" y="440690"/>
                </a:lnTo>
                <a:close/>
              </a:path>
              <a:path extrusionOk="0" h="685800" w="671195">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extrusionOk="0" h="685800" w="671195">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extrusionOk="0" h="685800" w="671195">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extrusionOk="0" h="685800" w="671195">
                <a:moveTo>
                  <a:pt x="376606" y="416560"/>
                </a:moveTo>
                <a:lnTo>
                  <a:pt x="354470" y="416560"/>
                </a:lnTo>
                <a:lnTo>
                  <a:pt x="354470" y="427990"/>
                </a:lnTo>
                <a:lnTo>
                  <a:pt x="351308" y="430530"/>
                </a:lnTo>
                <a:lnTo>
                  <a:pt x="375336" y="430530"/>
                </a:lnTo>
                <a:lnTo>
                  <a:pt x="376606" y="424180"/>
                </a:lnTo>
                <a:lnTo>
                  <a:pt x="376606" y="416560"/>
                </a:lnTo>
                <a:close/>
              </a:path>
              <a:path extrusionOk="0" h="685800" w="671195">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extrusionOk="0" h="685800" w="671195">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extrusionOk="0" h="685800" w="671195">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extrusionOk="0" h="685800" w="671195">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extrusionOk="0" h="685800" w="671195">
                <a:moveTo>
                  <a:pt x="395035" y="381000"/>
                </a:moveTo>
                <a:lnTo>
                  <a:pt x="372910" y="381000"/>
                </a:lnTo>
                <a:lnTo>
                  <a:pt x="372910" y="391160"/>
                </a:lnTo>
                <a:lnTo>
                  <a:pt x="369747" y="394970"/>
                </a:lnTo>
                <a:lnTo>
                  <a:pt x="393865" y="394970"/>
                </a:lnTo>
                <a:lnTo>
                  <a:pt x="395035" y="387350"/>
                </a:lnTo>
                <a:lnTo>
                  <a:pt x="395035" y="381000"/>
                </a:lnTo>
                <a:close/>
              </a:path>
              <a:path extrusionOk="0" h="685800" w="671195">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extrusionOk="0" h="685800" w="671195">
                <a:moveTo>
                  <a:pt x="54459" y="340360"/>
                </a:moveTo>
                <a:lnTo>
                  <a:pt x="22124" y="365760"/>
                </a:lnTo>
                <a:lnTo>
                  <a:pt x="82563" y="365760"/>
                </a:lnTo>
                <a:lnTo>
                  <a:pt x="60982" y="341630"/>
                </a:lnTo>
                <a:lnTo>
                  <a:pt x="54459" y="340360"/>
                </a:lnTo>
                <a:close/>
              </a:path>
              <a:path extrusionOk="0" h="685800" w="671195">
                <a:moveTo>
                  <a:pt x="412416" y="345440"/>
                </a:moveTo>
                <a:lnTo>
                  <a:pt x="390281" y="345440"/>
                </a:lnTo>
                <a:lnTo>
                  <a:pt x="390281" y="355600"/>
                </a:lnTo>
                <a:lnTo>
                  <a:pt x="387119" y="358140"/>
                </a:lnTo>
                <a:lnTo>
                  <a:pt x="411503" y="358140"/>
                </a:lnTo>
                <a:lnTo>
                  <a:pt x="412416" y="351790"/>
                </a:lnTo>
                <a:lnTo>
                  <a:pt x="412416" y="345440"/>
                </a:lnTo>
                <a:close/>
              </a:path>
              <a:path extrusionOk="0" h="685800" w="671195">
                <a:moveTo>
                  <a:pt x="174064" y="287020"/>
                </a:moveTo>
                <a:lnTo>
                  <a:pt x="149346" y="287020"/>
                </a:lnTo>
                <a:lnTo>
                  <a:pt x="153691" y="290830"/>
                </a:lnTo>
                <a:lnTo>
                  <a:pt x="153691" y="354330"/>
                </a:lnTo>
                <a:lnTo>
                  <a:pt x="175816" y="354330"/>
                </a:lnTo>
                <a:lnTo>
                  <a:pt x="175816" y="295910"/>
                </a:lnTo>
                <a:lnTo>
                  <a:pt x="174064" y="287020"/>
                </a:lnTo>
                <a:close/>
              </a:path>
              <a:path extrusionOk="0" h="685800" w="671195">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extrusionOk="0" h="685800" w="671195">
                <a:moveTo>
                  <a:pt x="327267" y="223520"/>
                </a:moveTo>
                <a:lnTo>
                  <a:pt x="305132" y="223520"/>
                </a:lnTo>
                <a:lnTo>
                  <a:pt x="305132" y="322580"/>
                </a:lnTo>
                <a:lnTo>
                  <a:pt x="327267" y="322580"/>
                </a:lnTo>
                <a:lnTo>
                  <a:pt x="327267" y="223520"/>
                </a:lnTo>
                <a:close/>
              </a:path>
              <a:path extrusionOk="0" h="685800" w="671195">
                <a:moveTo>
                  <a:pt x="365465" y="223520"/>
                </a:moveTo>
                <a:lnTo>
                  <a:pt x="343340" y="223520"/>
                </a:lnTo>
                <a:lnTo>
                  <a:pt x="343340" y="322580"/>
                </a:lnTo>
                <a:lnTo>
                  <a:pt x="365465" y="322580"/>
                </a:lnTo>
                <a:lnTo>
                  <a:pt x="365465" y="223520"/>
                </a:lnTo>
                <a:close/>
              </a:path>
              <a:path extrusionOk="0" h="685800" w="671195">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extrusionOk="0" h="685800" w="671195">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extrusionOk="0" h="685800" w="671195">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extrusionOk="0" h="685800" w="671195">
                <a:moveTo>
                  <a:pt x="580694" y="232410"/>
                </a:moveTo>
                <a:lnTo>
                  <a:pt x="558569" y="232410"/>
                </a:lnTo>
                <a:lnTo>
                  <a:pt x="558569" y="264160"/>
                </a:lnTo>
                <a:lnTo>
                  <a:pt x="580694" y="264160"/>
                </a:lnTo>
                <a:lnTo>
                  <a:pt x="580694" y="232410"/>
                </a:lnTo>
                <a:close/>
              </a:path>
              <a:path extrusionOk="0" h="685800" w="671195">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extrusionOk="0" h="685800" w="671195">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extrusionOk="0" h="685800" w="671195">
                <a:moveTo>
                  <a:pt x="324363" y="171450"/>
                </a:moveTo>
                <a:lnTo>
                  <a:pt x="298566" y="171450"/>
                </a:lnTo>
                <a:lnTo>
                  <a:pt x="305132" y="177800"/>
                </a:lnTo>
                <a:lnTo>
                  <a:pt x="305132" y="200660"/>
                </a:lnTo>
                <a:lnTo>
                  <a:pt x="327257" y="200660"/>
                </a:lnTo>
                <a:lnTo>
                  <a:pt x="327257" y="186690"/>
                </a:lnTo>
                <a:lnTo>
                  <a:pt x="324363" y="171450"/>
                </a:lnTo>
                <a:close/>
              </a:path>
              <a:path extrusionOk="0" h="685800" w="671195">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extrusionOk="0" h="685800" w="671195">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extrusionOk="0" h="685800" w="671195">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extrusionOk="0" h="685800" w="671195">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extrusionOk="0" h="685800" w="671195">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extrusionOk="0" h="685800" w="671195">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extrusionOk="0" h="685800" w="671195">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lt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462" name="Google Shape;462;p22"/>
          <p:cNvGrpSpPr/>
          <p:nvPr/>
        </p:nvGrpSpPr>
        <p:grpSpPr>
          <a:xfrm>
            <a:off x="1150960" y="2707878"/>
            <a:ext cx="2162203" cy="1263725"/>
            <a:chOff x="1897313" y="4465491"/>
            <a:chExt cx="3565633" cy="2083976"/>
          </a:xfrm>
        </p:grpSpPr>
        <p:sp>
          <p:nvSpPr>
            <p:cNvPr id="463" name="Google Shape;463;p22"/>
            <p:cNvSpPr/>
            <p:nvPr/>
          </p:nvSpPr>
          <p:spPr>
            <a:xfrm>
              <a:off x="1897313" y="4506037"/>
              <a:ext cx="3501390" cy="2043430"/>
            </a:xfrm>
            <a:custGeom>
              <a:rect b="b" l="l" r="r" t="t"/>
              <a:pathLst>
                <a:path extrusionOk="0" h="2043429" w="35013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4" name="Google Shape;464;p22"/>
            <p:cNvSpPr/>
            <p:nvPr/>
          </p:nvSpPr>
          <p:spPr>
            <a:xfrm>
              <a:off x="1961556" y="4465491"/>
              <a:ext cx="3501390" cy="2043430"/>
            </a:xfrm>
            <a:custGeom>
              <a:rect b="b" l="l" r="r" t="t"/>
              <a:pathLst>
                <a:path extrusionOk="0" h="2043429" w="3501390">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65" name="Google Shape;465;p22"/>
          <p:cNvSpPr txBox="1"/>
          <p:nvPr/>
        </p:nvSpPr>
        <p:spPr>
          <a:xfrm>
            <a:off x="1386571" y="3022716"/>
            <a:ext cx="1659718" cy="636021"/>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b="1" lang="es-PE" sz="2001">
                <a:solidFill>
                  <a:srgbClr val="231F1F"/>
                </a:solidFill>
                <a:latin typeface="Arial"/>
                <a:ea typeface="Arial"/>
                <a:cs typeface="Arial"/>
                <a:sym typeface="Arial"/>
              </a:rPr>
              <a:t>Adquiere</a:t>
            </a:r>
            <a:endParaRPr b="1" sz="2001">
              <a:solidFill>
                <a:srgbClr val="231F1F"/>
              </a:solidFill>
              <a:latin typeface="Arial"/>
              <a:ea typeface="Arial"/>
              <a:cs typeface="Arial"/>
              <a:sym typeface="Arial"/>
            </a:endParaRPr>
          </a:p>
          <a:p>
            <a:pPr indent="0" lvl="0" marL="7701" rtl="0" algn="ctr">
              <a:spcBef>
                <a:spcPts val="58"/>
              </a:spcBef>
              <a:spcAft>
                <a:spcPts val="0"/>
              </a:spcAft>
              <a:buNone/>
            </a:pPr>
            <a:r>
              <a:rPr b="1" lang="es-PE" sz="2001">
                <a:solidFill>
                  <a:srgbClr val="231F1F"/>
                </a:solidFill>
                <a:latin typeface="Arial"/>
                <a:ea typeface="Arial"/>
                <a:cs typeface="Arial"/>
                <a:sym typeface="Arial"/>
              </a:rPr>
              <a:t>Transforma</a:t>
            </a:r>
            <a:endParaRPr b="1" sz="2001">
              <a:latin typeface="Arial"/>
              <a:ea typeface="Arial"/>
              <a:cs typeface="Arial"/>
              <a:sym typeface="Arial"/>
            </a:endParaRPr>
          </a:p>
        </p:txBody>
      </p:sp>
      <p:sp>
        <p:nvSpPr>
          <p:cNvPr id="466" name="Google Shape;466;p22"/>
          <p:cNvSpPr/>
          <p:nvPr/>
        </p:nvSpPr>
        <p:spPr>
          <a:xfrm>
            <a:off x="2242697" y="3946669"/>
            <a:ext cx="0" cy="257223"/>
          </a:xfrm>
          <a:custGeom>
            <a:rect b="b" l="l" r="r" t="t"/>
            <a:pathLst>
              <a:path extrusionOk="0" h="424179" w="120000">
                <a:moveTo>
                  <a:pt x="0" y="423620"/>
                </a:moveTo>
                <a:lnTo>
                  <a:pt x="0"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7" name="Google Shape;467;p22"/>
          <p:cNvSpPr/>
          <p:nvPr/>
        </p:nvSpPr>
        <p:spPr>
          <a:xfrm>
            <a:off x="4508527" y="4359074"/>
            <a:ext cx="641133" cy="641133"/>
          </a:xfrm>
          <a:custGeom>
            <a:rect b="b" l="l" r="r" t="t"/>
            <a:pathLst>
              <a:path extrusionOk="0" h="1057275" w="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8" name="Google Shape;468;p22"/>
          <p:cNvSpPr/>
          <p:nvPr/>
        </p:nvSpPr>
        <p:spPr>
          <a:xfrm>
            <a:off x="4625761" y="4471779"/>
            <a:ext cx="407013" cy="415870"/>
          </a:xfrm>
          <a:custGeom>
            <a:rect b="b" l="l" r="r" t="t"/>
            <a:pathLst>
              <a:path extrusionOk="0" h="685800" w="671195">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extrusionOk="0" h="685800" w="671195">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extrusionOk="0" h="685800" w="671195">
                <a:moveTo>
                  <a:pt x="261855" y="563880"/>
                </a:moveTo>
                <a:lnTo>
                  <a:pt x="239720" y="563880"/>
                </a:lnTo>
                <a:lnTo>
                  <a:pt x="239720" y="608330"/>
                </a:lnTo>
                <a:lnTo>
                  <a:pt x="261855" y="608330"/>
                </a:lnTo>
                <a:lnTo>
                  <a:pt x="261855" y="563880"/>
                </a:lnTo>
                <a:close/>
              </a:path>
              <a:path extrusionOk="0" h="685800" w="671195">
                <a:moveTo>
                  <a:pt x="430876" y="563880"/>
                </a:moveTo>
                <a:lnTo>
                  <a:pt x="408751" y="563880"/>
                </a:lnTo>
                <a:lnTo>
                  <a:pt x="408751" y="608330"/>
                </a:lnTo>
                <a:lnTo>
                  <a:pt x="430876" y="608330"/>
                </a:lnTo>
                <a:lnTo>
                  <a:pt x="430876" y="563880"/>
                </a:lnTo>
                <a:close/>
              </a:path>
              <a:path extrusionOk="0" h="685800" w="671195">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extrusionOk="0" h="685800" w="671195">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extrusionOk="0" h="685800" w="671195">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extrusionOk="0" h="685800" w="671195">
                <a:moveTo>
                  <a:pt x="580694" y="440690"/>
                </a:moveTo>
                <a:lnTo>
                  <a:pt x="558569" y="440690"/>
                </a:lnTo>
                <a:lnTo>
                  <a:pt x="558569" y="472440"/>
                </a:lnTo>
                <a:lnTo>
                  <a:pt x="580694" y="472440"/>
                </a:lnTo>
                <a:lnTo>
                  <a:pt x="580694" y="440690"/>
                </a:lnTo>
                <a:close/>
              </a:path>
              <a:path extrusionOk="0" h="685800" w="671195">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extrusionOk="0" h="685800" w="671195">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extrusionOk="0" h="685800" w="671195">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extrusionOk="0" h="685800" w="671195">
                <a:moveTo>
                  <a:pt x="376606" y="416560"/>
                </a:moveTo>
                <a:lnTo>
                  <a:pt x="354470" y="416560"/>
                </a:lnTo>
                <a:lnTo>
                  <a:pt x="354470" y="427990"/>
                </a:lnTo>
                <a:lnTo>
                  <a:pt x="351308" y="430530"/>
                </a:lnTo>
                <a:lnTo>
                  <a:pt x="375336" y="430530"/>
                </a:lnTo>
                <a:lnTo>
                  <a:pt x="376606" y="424180"/>
                </a:lnTo>
                <a:lnTo>
                  <a:pt x="376606" y="416560"/>
                </a:lnTo>
                <a:close/>
              </a:path>
              <a:path extrusionOk="0" h="685800" w="671195">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extrusionOk="0" h="685800" w="671195">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extrusionOk="0" h="685800" w="671195">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extrusionOk="0" h="685800" w="671195">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extrusionOk="0" h="685800" w="671195">
                <a:moveTo>
                  <a:pt x="395035" y="381000"/>
                </a:moveTo>
                <a:lnTo>
                  <a:pt x="372910" y="381000"/>
                </a:lnTo>
                <a:lnTo>
                  <a:pt x="372910" y="391160"/>
                </a:lnTo>
                <a:lnTo>
                  <a:pt x="369747" y="394970"/>
                </a:lnTo>
                <a:lnTo>
                  <a:pt x="393865" y="394970"/>
                </a:lnTo>
                <a:lnTo>
                  <a:pt x="395035" y="387350"/>
                </a:lnTo>
                <a:lnTo>
                  <a:pt x="395035" y="381000"/>
                </a:lnTo>
                <a:close/>
              </a:path>
              <a:path extrusionOk="0" h="685800" w="671195">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extrusionOk="0" h="685800" w="671195">
                <a:moveTo>
                  <a:pt x="54459" y="340360"/>
                </a:moveTo>
                <a:lnTo>
                  <a:pt x="22124" y="365760"/>
                </a:lnTo>
                <a:lnTo>
                  <a:pt x="82563" y="365760"/>
                </a:lnTo>
                <a:lnTo>
                  <a:pt x="60982" y="341630"/>
                </a:lnTo>
                <a:lnTo>
                  <a:pt x="54459" y="340360"/>
                </a:lnTo>
                <a:close/>
              </a:path>
              <a:path extrusionOk="0" h="685800" w="671195">
                <a:moveTo>
                  <a:pt x="412416" y="345440"/>
                </a:moveTo>
                <a:lnTo>
                  <a:pt x="390281" y="345440"/>
                </a:lnTo>
                <a:lnTo>
                  <a:pt x="390281" y="355600"/>
                </a:lnTo>
                <a:lnTo>
                  <a:pt x="387119" y="358140"/>
                </a:lnTo>
                <a:lnTo>
                  <a:pt x="411503" y="358140"/>
                </a:lnTo>
                <a:lnTo>
                  <a:pt x="412416" y="351790"/>
                </a:lnTo>
                <a:lnTo>
                  <a:pt x="412416" y="345440"/>
                </a:lnTo>
                <a:close/>
              </a:path>
              <a:path extrusionOk="0" h="685800" w="671195">
                <a:moveTo>
                  <a:pt x="174064" y="287020"/>
                </a:moveTo>
                <a:lnTo>
                  <a:pt x="149346" y="287020"/>
                </a:lnTo>
                <a:lnTo>
                  <a:pt x="153691" y="290830"/>
                </a:lnTo>
                <a:lnTo>
                  <a:pt x="153691" y="354330"/>
                </a:lnTo>
                <a:lnTo>
                  <a:pt x="175816" y="354330"/>
                </a:lnTo>
                <a:lnTo>
                  <a:pt x="175816" y="295910"/>
                </a:lnTo>
                <a:lnTo>
                  <a:pt x="174064" y="287020"/>
                </a:lnTo>
                <a:close/>
              </a:path>
              <a:path extrusionOk="0" h="685800" w="671195">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extrusionOk="0" h="685800" w="671195">
                <a:moveTo>
                  <a:pt x="327267" y="223520"/>
                </a:moveTo>
                <a:lnTo>
                  <a:pt x="305132" y="223520"/>
                </a:lnTo>
                <a:lnTo>
                  <a:pt x="305132" y="322580"/>
                </a:lnTo>
                <a:lnTo>
                  <a:pt x="327267" y="322580"/>
                </a:lnTo>
                <a:lnTo>
                  <a:pt x="327267" y="223520"/>
                </a:lnTo>
                <a:close/>
              </a:path>
              <a:path extrusionOk="0" h="685800" w="671195">
                <a:moveTo>
                  <a:pt x="365465" y="223520"/>
                </a:moveTo>
                <a:lnTo>
                  <a:pt x="343340" y="223520"/>
                </a:lnTo>
                <a:lnTo>
                  <a:pt x="343340" y="322580"/>
                </a:lnTo>
                <a:lnTo>
                  <a:pt x="365465" y="322580"/>
                </a:lnTo>
                <a:lnTo>
                  <a:pt x="365465" y="223520"/>
                </a:lnTo>
                <a:close/>
              </a:path>
              <a:path extrusionOk="0" h="685800" w="671195">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extrusionOk="0" h="685800" w="671195">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extrusionOk="0" h="685800" w="671195">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extrusionOk="0" h="685800" w="671195">
                <a:moveTo>
                  <a:pt x="580694" y="232410"/>
                </a:moveTo>
                <a:lnTo>
                  <a:pt x="558569" y="232410"/>
                </a:lnTo>
                <a:lnTo>
                  <a:pt x="558569" y="264160"/>
                </a:lnTo>
                <a:lnTo>
                  <a:pt x="580694" y="264160"/>
                </a:lnTo>
                <a:lnTo>
                  <a:pt x="580694" y="232410"/>
                </a:lnTo>
                <a:close/>
              </a:path>
              <a:path extrusionOk="0" h="685800" w="671195">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extrusionOk="0" h="685800" w="671195">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extrusionOk="0" h="685800" w="671195">
                <a:moveTo>
                  <a:pt x="324363" y="171450"/>
                </a:moveTo>
                <a:lnTo>
                  <a:pt x="298566" y="171450"/>
                </a:lnTo>
                <a:lnTo>
                  <a:pt x="305132" y="177800"/>
                </a:lnTo>
                <a:lnTo>
                  <a:pt x="305132" y="200660"/>
                </a:lnTo>
                <a:lnTo>
                  <a:pt x="327257" y="200660"/>
                </a:lnTo>
                <a:lnTo>
                  <a:pt x="327257" y="186690"/>
                </a:lnTo>
                <a:lnTo>
                  <a:pt x="324363" y="171450"/>
                </a:lnTo>
                <a:close/>
              </a:path>
              <a:path extrusionOk="0" h="685800" w="671195">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extrusionOk="0" h="685800" w="671195">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extrusionOk="0" h="685800" w="671195">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extrusionOk="0" h="685800" w="671195">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extrusionOk="0" h="685800" w="671195">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extrusionOk="0" h="685800" w="671195">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extrusionOk="0" h="685800" w="671195">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469" name="Google Shape;469;p22"/>
          <p:cNvGrpSpPr/>
          <p:nvPr/>
        </p:nvGrpSpPr>
        <p:grpSpPr>
          <a:xfrm>
            <a:off x="3748055" y="2692576"/>
            <a:ext cx="2162203" cy="1263725"/>
            <a:chOff x="6180114" y="4440257"/>
            <a:chExt cx="3565633" cy="2083976"/>
          </a:xfrm>
        </p:grpSpPr>
        <p:sp>
          <p:nvSpPr>
            <p:cNvPr id="470" name="Google Shape;470;p22"/>
            <p:cNvSpPr/>
            <p:nvPr/>
          </p:nvSpPr>
          <p:spPr>
            <a:xfrm>
              <a:off x="6180114" y="4480803"/>
              <a:ext cx="3501390" cy="2043430"/>
            </a:xfrm>
            <a:custGeom>
              <a:rect b="b" l="l" r="r" t="t"/>
              <a:pathLst>
                <a:path extrusionOk="0" h="2043429" w="35013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1" name="Google Shape;471;p22"/>
            <p:cNvSpPr/>
            <p:nvPr/>
          </p:nvSpPr>
          <p:spPr>
            <a:xfrm>
              <a:off x="6244357" y="4440257"/>
              <a:ext cx="3501390" cy="2043430"/>
            </a:xfrm>
            <a:custGeom>
              <a:rect b="b" l="l" r="r" t="t"/>
              <a:pathLst>
                <a:path extrusionOk="0" h="2043429" w="3501390">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72" name="Google Shape;472;p22"/>
          <p:cNvSpPr/>
          <p:nvPr/>
        </p:nvSpPr>
        <p:spPr>
          <a:xfrm>
            <a:off x="4829087" y="3936653"/>
            <a:ext cx="0" cy="257223"/>
          </a:xfrm>
          <a:custGeom>
            <a:rect b="b" l="l" r="r" t="t"/>
            <a:pathLst>
              <a:path extrusionOk="0" h="424179" w="120000">
                <a:moveTo>
                  <a:pt x="0" y="423620"/>
                </a:moveTo>
                <a:lnTo>
                  <a:pt x="0"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3" name="Google Shape;473;p22"/>
          <p:cNvSpPr txBox="1"/>
          <p:nvPr/>
        </p:nvSpPr>
        <p:spPr>
          <a:xfrm>
            <a:off x="4016652" y="3132668"/>
            <a:ext cx="1576206" cy="315292"/>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b="1" lang="es-PE" sz="2001">
                <a:solidFill>
                  <a:srgbClr val="231F1F"/>
                </a:solidFill>
                <a:latin typeface="Arial"/>
                <a:ea typeface="Arial"/>
                <a:cs typeface="Arial"/>
                <a:sym typeface="Arial"/>
              </a:rPr>
              <a:t>Organiza</a:t>
            </a:r>
            <a:endParaRPr b="1" sz="2001">
              <a:latin typeface="Arial"/>
              <a:ea typeface="Arial"/>
              <a:cs typeface="Arial"/>
              <a:sym typeface="Arial"/>
            </a:endParaRPr>
          </a:p>
        </p:txBody>
      </p:sp>
      <p:sp>
        <p:nvSpPr>
          <p:cNvPr id="474" name="Google Shape;474;p22"/>
          <p:cNvSpPr/>
          <p:nvPr/>
        </p:nvSpPr>
        <p:spPr>
          <a:xfrm>
            <a:off x="7094916" y="4359074"/>
            <a:ext cx="641133" cy="641133"/>
          </a:xfrm>
          <a:custGeom>
            <a:rect b="b" l="l" r="r" t="t"/>
            <a:pathLst>
              <a:path extrusionOk="0" h="1057275" w="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5" name="Google Shape;475;p22"/>
          <p:cNvSpPr/>
          <p:nvPr/>
        </p:nvSpPr>
        <p:spPr>
          <a:xfrm>
            <a:off x="7212150" y="4471779"/>
            <a:ext cx="407013" cy="415870"/>
          </a:xfrm>
          <a:custGeom>
            <a:rect b="b" l="l" r="r" t="t"/>
            <a:pathLst>
              <a:path extrusionOk="0" h="685800" w="671195">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extrusionOk="0" h="685800" w="671195">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extrusionOk="0" h="685800" w="671195">
                <a:moveTo>
                  <a:pt x="261855" y="563880"/>
                </a:moveTo>
                <a:lnTo>
                  <a:pt x="239720" y="563880"/>
                </a:lnTo>
                <a:lnTo>
                  <a:pt x="239720" y="608330"/>
                </a:lnTo>
                <a:lnTo>
                  <a:pt x="261855" y="608330"/>
                </a:lnTo>
                <a:lnTo>
                  <a:pt x="261855" y="563880"/>
                </a:lnTo>
                <a:close/>
              </a:path>
              <a:path extrusionOk="0" h="685800" w="671195">
                <a:moveTo>
                  <a:pt x="430876" y="563880"/>
                </a:moveTo>
                <a:lnTo>
                  <a:pt x="408751" y="563880"/>
                </a:lnTo>
                <a:lnTo>
                  <a:pt x="408751" y="608330"/>
                </a:lnTo>
                <a:lnTo>
                  <a:pt x="430876" y="608330"/>
                </a:lnTo>
                <a:lnTo>
                  <a:pt x="430876" y="563880"/>
                </a:lnTo>
                <a:close/>
              </a:path>
              <a:path extrusionOk="0" h="685800" w="671195">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extrusionOk="0" h="685800" w="671195">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extrusionOk="0" h="685800" w="671195">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extrusionOk="0" h="685800" w="671195">
                <a:moveTo>
                  <a:pt x="580694" y="440690"/>
                </a:moveTo>
                <a:lnTo>
                  <a:pt x="558569" y="440690"/>
                </a:lnTo>
                <a:lnTo>
                  <a:pt x="558569" y="472440"/>
                </a:lnTo>
                <a:lnTo>
                  <a:pt x="580694" y="472440"/>
                </a:lnTo>
                <a:lnTo>
                  <a:pt x="580694" y="440690"/>
                </a:lnTo>
                <a:close/>
              </a:path>
              <a:path extrusionOk="0" h="685800" w="671195">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extrusionOk="0" h="685800" w="671195">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extrusionOk="0" h="685800" w="671195">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extrusionOk="0" h="685800" w="671195">
                <a:moveTo>
                  <a:pt x="376606" y="416560"/>
                </a:moveTo>
                <a:lnTo>
                  <a:pt x="354470" y="416560"/>
                </a:lnTo>
                <a:lnTo>
                  <a:pt x="354470" y="427990"/>
                </a:lnTo>
                <a:lnTo>
                  <a:pt x="351308" y="430530"/>
                </a:lnTo>
                <a:lnTo>
                  <a:pt x="375336" y="430530"/>
                </a:lnTo>
                <a:lnTo>
                  <a:pt x="376606" y="424180"/>
                </a:lnTo>
                <a:lnTo>
                  <a:pt x="376606" y="416560"/>
                </a:lnTo>
                <a:close/>
              </a:path>
              <a:path extrusionOk="0" h="685800" w="671195">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extrusionOk="0" h="685800" w="671195">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extrusionOk="0" h="685800" w="671195">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extrusionOk="0" h="685800" w="671195">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extrusionOk="0" h="685800" w="671195">
                <a:moveTo>
                  <a:pt x="395035" y="381000"/>
                </a:moveTo>
                <a:lnTo>
                  <a:pt x="372910" y="381000"/>
                </a:lnTo>
                <a:lnTo>
                  <a:pt x="372910" y="391160"/>
                </a:lnTo>
                <a:lnTo>
                  <a:pt x="369747" y="394970"/>
                </a:lnTo>
                <a:lnTo>
                  <a:pt x="393865" y="394970"/>
                </a:lnTo>
                <a:lnTo>
                  <a:pt x="395035" y="387350"/>
                </a:lnTo>
                <a:lnTo>
                  <a:pt x="395035" y="381000"/>
                </a:lnTo>
                <a:close/>
              </a:path>
              <a:path extrusionOk="0" h="685800" w="671195">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extrusionOk="0" h="685800" w="671195">
                <a:moveTo>
                  <a:pt x="54459" y="340360"/>
                </a:moveTo>
                <a:lnTo>
                  <a:pt x="22124" y="365760"/>
                </a:lnTo>
                <a:lnTo>
                  <a:pt x="82563" y="365760"/>
                </a:lnTo>
                <a:lnTo>
                  <a:pt x="60982" y="341630"/>
                </a:lnTo>
                <a:lnTo>
                  <a:pt x="54459" y="340360"/>
                </a:lnTo>
                <a:close/>
              </a:path>
              <a:path extrusionOk="0" h="685800" w="671195">
                <a:moveTo>
                  <a:pt x="412416" y="345440"/>
                </a:moveTo>
                <a:lnTo>
                  <a:pt x="390281" y="345440"/>
                </a:lnTo>
                <a:lnTo>
                  <a:pt x="390281" y="355600"/>
                </a:lnTo>
                <a:lnTo>
                  <a:pt x="387119" y="358140"/>
                </a:lnTo>
                <a:lnTo>
                  <a:pt x="411503" y="358140"/>
                </a:lnTo>
                <a:lnTo>
                  <a:pt x="412416" y="351790"/>
                </a:lnTo>
                <a:lnTo>
                  <a:pt x="412416" y="345440"/>
                </a:lnTo>
                <a:close/>
              </a:path>
              <a:path extrusionOk="0" h="685800" w="671195">
                <a:moveTo>
                  <a:pt x="174064" y="287020"/>
                </a:moveTo>
                <a:lnTo>
                  <a:pt x="149346" y="287020"/>
                </a:lnTo>
                <a:lnTo>
                  <a:pt x="153691" y="290830"/>
                </a:lnTo>
                <a:lnTo>
                  <a:pt x="153691" y="354330"/>
                </a:lnTo>
                <a:lnTo>
                  <a:pt x="175816" y="354330"/>
                </a:lnTo>
                <a:lnTo>
                  <a:pt x="175816" y="295910"/>
                </a:lnTo>
                <a:lnTo>
                  <a:pt x="174064" y="287020"/>
                </a:lnTo>
                <a:close/>
              </a:path>
              <a:path extrusionOk="0" h="685800" w="671195">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extrusionOk="0" h="685800" w="671195">
                <a:moveTo>
                  <a:pt x="327267" y="223520"/>
                </a:moveTo>
                <a:lnTo>
                  <a:pt x="305132" y="223520"/>
                </a:lnTo>
                <a:lnTo>
                  <a:pt x="305132" y="322580"/>
                </a:lnTo>
                <a:lnTo>
                  <a:pt x="327267" y="322580"/>
                </a:lnTo>
                <a:lnTo>
                  <a:pt x="327267" y="223520"/>
                </a:lnTo>
                <a:close/>
              </a:path>
              <a:path extrusionOk="0" h="685800" w="671195">
                <a:moveTo>
                  <a:pt x="365465" y="223520"/>
                </a:moveTo>
                <a:lnTo>
                  <a:pt x="343340" y="223520"/>
                </a:lnTo>
                <a:lnTo>
                  <a:pt x="343340" y="322580"/>
                </a:lnTo>
                <a:lnTo>
                  <a:pt x="365465" y="322580"/>
                </a:lnTo>
                <a:lnTo>
                  <a:pt x="365465" y="223520"/>
                </a:lnTo>
                <a:close/>
              </a:path>
              <a:path extrusionOk="0" h="685800" w="671195">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extrusionOk="0" h="685800" w="671195">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extrusionOk="0" h="685800" w="671195">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extrusionOk="0" h="685800" w="671195">
                <a:moveTo>
                  <a:pt x="580704" y="232410"/>
                </a:moveTo>
                <a:lnTo>
                  <a:pt x="558569" y="232410"/>
                </a:lnTo>
                <a:lnTo>
                  <a:pt x="558569" y="264160"/>
                </a:lnTo>
                <a:lnTo>
                  <a:pt x="580704" y="264160"/>
                </a:lnTo>
                <a:lnTo>
                  <a:pt x="580704" y="232410"/>
                </a:lnTo>
                <a:close/>
              </a:path>
              <a:path extrusionOk="0" h="685800" w="671195">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extrusionOk="0" h="685800" w="671195">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extrusionOk="0" h="685800" w="671195">
                <a:moveTo>
                  <a:pt x="324363" y="171450"/>
                </a:moveTo>
                <a:lnTo>
                  <a:pt x="298566" y="171450"/>
                </a:lnTo>
                <a:lnTo>
                  <a:pt x="305132" y="177800"/>
                </a:lnTo>
                <a:lnTo>
                  <a:pt x="305132" y="200660"/>
                </a:lnTo>
                <a:lnTo>
                  <a:pt x="327257" y="200660"/>
                </a:lnTo>
                <a:lnTo>
                  <a:pt x="327257" y="186690"/>
                </a:lnTo>
                <a:lnTo>
                  <a:pt x="324363" y="171450"/>
                </a:lnTo>
                <a:close/>
              </a:path>
              <a:path extrusionOk="0" h="685800" w="671195">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extrusionOk="0" h="685800" w="671195">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extrusionOk="0" h="685800" w="671195">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extrusionOk="0" h="685800" w="671195">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extrusionOk="0" h="685800" w="671195">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extrusionOk="0" h="685800" w="671195">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extrusionOk="0" h="685800" w="671195">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476" name="Google Shape;476;p22"/>
          <p:cNvGrpSpPr/>
          <p:nvPr/>
        </p:nvGrpSpPr>
        <p:grpSpPr>
          <a:xfrm>
            <a:off x="6334444" y="2692576"/>
            <a:ext cx="2162204" cy="1263725"/>
            <a:chOff x="10445261" y="4440257"/>
            <a:chExt cx="3565635" cy="2083976"/>
          </a:xfrm>
        </p:grpSpPr>
        <p:sp>
          <p:nvSpPr>
            <p:cNvPr id="477" name="Google Shape;477;p22"/>
            <p:cNvSpPr/>
            <p:nvPr/>
          </p:nvSpPr>
          <p:spPr>
            <a:xfrm>
              <a:off x="10445261" y="4480803"/>
              <a:ext cx="3501390" cy="2043430"/>
            </a:xfrm>
            <a:custGeom>
              <a:rect b="b" l="l" r="r" t="t"/>
              <a:pathLst>
                <a:path extrusionOk="0" h="2043429" w="35013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8" name="Google Shape;478;p22"/>
            <p:cNvSpPr/>
            <p:nvPr/>
          </p:nvSpPr>
          <p:spPr>
            <a:xfrm>
              <a:off x="10509506" y="4440257"/>
              <a:ext cx="3501390" cy="2043430"/>
            </a:xfrm>
            <a:custGeom>
              <a:rect b="b" l="l" r="r" t="t"/>
              <a:pathLst>
                <a:path extrusionOk="0" h="2043429" w="3501390">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79" name="Google Shape;479;p22"/>
          <p:cNvSpPr/>
          <p:nvPr/>
        </p:nvSpPr>
        <p:spPr>
          <a:xfrm>
            <a:off x="7415476" y="3936653"/>
            <a:ext cx="0" cy="257223"/>
          </a:xfrm>
          <a:custGeom>
            <a:rect b="b" l="l" r="r" t="t"/>
            <a:pathLst>
              <a:path extrusionOk="0" h="424179" w="120000">
                <a:moveTo>
                  <a:pt x="0" y="423620"/>
                </a:moveTo>
                <a:lnTo>
                  <a:pt x="0"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0" name="Google Shape;480;p22"/>
          <p:cNvSpPr txBox="1"/>
          <p:nvPr/>
        </p:nvSpPr>
        <p:spPr>
          <a:xfrm>
            <a:off x="6649281" y="3020137"/>
            <a:ext cx="1479861" cy="636021"/>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b="1" lang="es-PE" sz="2001">
                <a:solidFill>
                  <a:srgbClr val="231F1F"/>
                </a:solidFill>
                <a:latin typeface="Arial"/>
                <a:ea typeface="Arial"/>
                <a:cs typeface="Arial"/>
                <a:sym typeface="Arial"/>
              </a:rPr>
              <a:t>Retiene</a:t>
            </a:r>
            <a:endParaRPr b="1" sz="2001">
              <a:solidFill>
                <a:srgbClr val="231F1F"/>
              </a:solidFill>
              <a:latin typeface="Arial"/>
              <a:ea typeface="Arial"/>
              <a:cs typeface="Arial"/>
              <a:sym typeface="Arial"/>
            </a:endParaRPr>
          </a:p>
          <a:p>
            <a:pPr indent="0" lvl="0" marL="7701" rtl="0" algn="ctr">
              <a:spcBef>
                <a:spcPts val="58"/>
              </a:spcBef>
              <a:spcAft>
                <a:spcPts val="0"/>
              </a:spcAft>
              <a:buNone/>
            </a:pPr>
            <a:r>
              <a:rPr b="1" lang="es-PE" sz="2001">
                <a:solidFill>
                  <a:srgbClr val="231F1F"/>
                </a:solidFill>
                <a:latin typeface="Arial"/>
                <a:ea typeface="Arial"/>
                <a:cs typeface="Arial"/>
                <a:sym typeface="Arial"/>
              </a:rPr>
              <a:t>Recupera</a:t>
            </a:r>
            <a:endParaRPr b="1" sz="2001">
              <a:latin typeface="Arial"/>
              <a:ea typeface="Arial"/>
              <a:cs typeface="Arial"/>
              <a:sym typeface="Arial"/>
            </a:endParaRPr>
          </a:p>
        </p:txBody>
      </p:sp>
      <p:grpSp>
        <p:nvGrpSpPr>
          <p:cNvPr id="481" name="Google Shape;481;p22"/>
          <p:cNvGrpSpPr/>
          <p:nvPr/>
        </p:nvGrpSpPr>
        <p:grpSpPr>
          <a:xfrm>
            <a:off x="8920834" y="2692576"/>
            <a:ext cx="2162203" cy="1263725"/>
            <a:chOff x="14710410" y="4440257"/>
            <a:chExt cx="3565633" cy="2083976"/>
          </a:xfrm>
        </p:grpSpPr>
        <p:sp>
          <p:nvSpPr>
            <p:cNvPr id="482" name="Google Shape;482;p22"/>
            <p:cNvSpPr/>
            <p:nvPr/>
          </p:nvSpPr>
          <p:spPr>
            <a:xfrm>
              <a:off x="14710410" y="4480803"/>
              <a:ext cx="3501390" cy="2043430"/>
            </a:xfrm>
            <a:custGeom>
              <a:rect b="b" l="l" r="r" t="t"/>
              <a:pathLst>
                <a:path extrusionOk="0" h="2043429" w="35013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3" name="Google Shape;483;p22"/>
            <p:cNvSpPr/>
            <p:nvPr/>
          </p:nvSpPr>
          <p:spPr>
            <a:xfrm>
              <a:off x="14774653" y="4440257"/>
              <a:ext cx="3501390" cy="2043430"/>
            </a:xfrm>
            <a:custGeom>
              <a:rect b="b" l="l" r="r" t="t"/>
              <a:pathLst>
                <a:path extrusionOk="0" h="2043429" w="3501390">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84" name="Google Shape;484;p22"/>
          <p:cNvSpPr/>
          <p:nvPr/>
        </p:nvSpPr>
        <p:spPr>
          <a:xfrm>
            <a:off x="10001866" y="3936653"/>
            <a:ext cx="0" cy="257223"/>
          </a:xfrm>
          <a:custGeom>
            <a:rect b="b" l="l" r="r" t="t"/>
            <a:pathLst>
              <a:path extrusionOk="0" h="424179" w="120000">
                <a:moveTo>
                  <a:pt x="0" y="423620"/>
                </a:moveTo>
                <a:lnTo>
                  <a:pt x="0"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5" name="Google Shape;485;p22"/>
          <p:cNvSpPr txBox="1"/>
          <p:nvPr/>
        </p:nvSpPr>
        <p:spPr>
          <a:xfrm>
            <a:off x="9191919" y="3020137"/>
            <a:ext cx="1570983" cy="636021"/>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b="1" lang="es-PE" sz="2001">
                <a:solidFill>
                  <a:srgbClr val="231F1F"/>
                </a:solidFill>
                <a:latin typeface="Arial"/>
                <a:ea typeface="Arial"/>
                <a:cs typeface="Arial"/>
                <a:sym typeface="Arial"/>
              </a:rPr>
              <a:t>Uso de la</a:t>
            </a:r>
            <a:endParaRPr b="1" sz="2001">
              <a:solidFill>
                <a:srgbClr val="231F1F"/>
              </a:solidFill>
              <a:latin typeface="Arial"/>
              <a:ea typeface="Arial"/>
              <a:cs typeface="Arial"/>
              <a:sym typeface="Arial"/>
            </a:endParaRPr>
          </a:p>
          <a:p>
            <a:pPr indent="0" lvl="0" marL="7701" rtl="0" algn="ctr">
              <a:spcBef>
                <a:spcPts val="58"/>
              </a:spcBef>
              <a:spcAft>
                <a:spcPts val="0"/>
              </a:spcAft>
              <a:buNone/>
            </a:pPr>
            <a:r>
              <a:rPr b="1" lang="es-PE" sz="2001">
                <a:solidFill>
                  <a:srgbClr val="231F1F"/>
                </a:solidFill>
                <a:latin typeface="Arial"/>
                <a:ea typeface="Arial"/>
                <a:cs typeface="Arial"/>
                <a:sym typeface="Arial"/>
              </a:rPr>
              <a:t>información</a:t>
            </a:r>
            <a:endParaRPr b="1" sz="2001">
              <a:latin typeface="Arial"/>
              <a:ea typeface="Arial"/>
              <a:cs typeface="Arial"/>
              <a:sym typeface="Arial"/>
            </a:endParaRPr>
          </a:p>
        </p:txBody>
      </p:sp>
      <p:pic>
        <p:nvPicPr>
          <p:cNvPr id="486" name="Google Shape;486;p22"/>
          <p:cNvPicPr preferRelativeResize="0"/>
          <p:nvPr/>
        </p:nvPicPr>
        <p:blipFill rotWithShape="1">
          <a:blip r:embed="rId3">
            <a:alphaModFix/>
          </a:blip>
          <a:srcRect b="0" l="0" r="0" t="0"/>
          <a:stretch/>
        </p:blipFill>
        <p:spPr>
          <a:xfrm>
            <a:off x="10970536" y="417168"/>
            <a:ext cx="609549" cy="851572"/>
          </a:xfrm>
          <a:prstGeom prst="rect">
            <a:avLst/>
          </a:prstGeom>
          <a:noFill/>
          <a:ln>
            <a:noFill/>
          </a:ln>
        </p:spPr>
      </p:pic>
      <p:sp>
        <p:nvSpPr>
          <p:cNvPr id="487" name="Google Shape;487;p22"/>
          <p:cNvSpPr/>
          <p:nvPr/>
        </p:nvSpPr>
        <p:spPr>
          <a:xfrm>
            <a:off x="9681306" y="4343772"/>
            <a:ext cx="641133" cy="641133"/>
          </a:xfrm>
          <a:custGeom>
            <a:rect b="b" l="l" r="r" t="t"/>
            <a:pathLst>
              <a:path extrusionOk="0" h="1057275" w="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rgbClr val="E6E6E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8" name="Google Shape;488;p22"/>
          <p:cNvSpPr/>
          <p:nvPr/>
        </p:nvSpPr>
        <p:spPr>
          <a:xfrm>
            <a:off x="9798541" y="4456477"/>
            <a:ext cx="407013" cy="415870"/>
          </a:xfrm>
          <a:custGeom>
            <a:rect b="b" l="l" r="r" t="t"/>
            <a:pathLst>
              <a:path extrusionOk="0" h="685800" w="671195">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extrusionOk="0" h="685800" w="671195">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extrusionOk="0" h="685800" w="671195">
                <a:moveTo>
                  <a:pt x="261855" y="563880"/>
                </a:moveTo>
                <a:lnTo>
                  <a:pt x="239720" y="563880"/>
                </a:lnTo>
                <a:lnTo>
                  <a:pt x="239720" y="608330"/>
                </a:lnTo>
                <a:lnTo>
                  <a:pt x="261855" y="608330"/>
                </a:lnTo>
                <a:lnTo>
                  <a:pt x="261855" y="563880"/>
                </a:lnTo>
                <a:close/>
              </a:path>
              <a:path extrusionOk="0" h="685800" w="671195">
                <a:moveTo>
                  <a:pt x="430876" y="563880"/>
                </a:moveTo>
                <a:lnTo>
                  <a:pt x="408751" y="563880"/>
                </a:lnTo>
                <a:lnTo>
                  <a:pt x="408751" y="608330"/>
                </a:lnTo>
                <a:lnTo>
                  <a:pt x="430876" y="608330"/>
                </a:lnTo>
                <a:lnTo>
                  <a:pt x="430876" y="563880"/>
                </a:lnTo>
                <a:close/>
              </a:path>
              <a:path extrusionOk="0" h="685800" w="671195">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extrusionOk="0" h="685800" w="671195">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extrusionOk="0" h="685800" w="671195">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extrusionOk="0" h="685800" w="671195">
                <a:moveTo>
                  <a:pt x="580694" y="440690"/>
                </a:moveTo>
                <a:lnTo>
                  <a:pt x="558569" y="440690"/>
                </a:lnTo>
                <a:lnTo>
                  <a:pt x="558569" y="472440"/>
                </a:lnTo>
                <a:lnTo>
                  <a:pt x="580694" y="472440"/>
                </a:lnTo>
                <a:lnTo>
                  <a:pt x="580694" y="440690"/>
                </a:lnTo>
                <a:close/>
              </a:path>
              <a:path extrusionOk="0" h="685800" w="671195">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extrusionOk="0" h="685800" w="671195">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extrusionOk="0" h="685800" w="671195">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extrusionOk="0" h="685800" w="671195">
                <a:moveTo>
                  <a:pt x="376606" y="416560"/>
                </a:moveTo>
                <a:lnTo>
                  <a:pt x="354470" y="416560"/>
                </a:lnTo>
                <a:lnTo>
                  <a:pt x="354470" y="427990"/>
                </a:lnTo>
                <a:lnTo>
                  <a:pt x="351308" y="430530"/>
                </a:lnTo>
                <a:lnTo>
                  <a:pt x="375336" y="430530"/>
                </a:lnTo>
                <a:lnTo>
                  <a:pt x="376606" y="424180"/>
                </a:lnTo>
                <a:lnTo>
                  <a:pt x="376606" y="416560"/>
                </a:lnTo>
                <a:close/>
              </a:path>
              <a:path extrusionOk="0" h="685800" w="671195">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extrusionOk="0" h="685800" w="671195">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extrusionOk="0" h="685800" w="671195">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extrusionOk="0" h="685800" w="671195">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extrusionOk="0" h="685800" w="671195">
                <a:moveTo>
                  <a:pt x="395035" y="381000"/>
                </a:moveTo>
                <a:lnTo>
                  <a:pt x="372910" y="381000"/>
                </a:lnTo>
                <a:lnTo>
                  <a:pt x="372910" y="391160"/>
                </a:lnTo>
                <a:lnTo>
                  <a:pt x="369747" y="394970"/>
                </a:lnTo>
                <a:lnTo>
                  <a:pt x="393865" y="394970"/>
                </a:lnTo>
                <a:lnTo>
                  <a:pt x="395035" y="387350"/>
                </a:lnTo>
                <a:lnTo>
                  <a:pt x="395035" y="381000"/>
                </a:lnTo>
                <a:close/>
              </a:path>
              <a:path extrusionOk="0" h="685800" w="671195">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extrusionOk="0" h="685800" w="671195">
                <a:moveTo>
                  <a:pt x="54459" y="340360"/>
                </a:moveTo>
                <a:lnTo>
                  <a:pt x="22124" y="365760"/>
                </a:lnTo>
                <a:lnTo>
                  <a:pt x="82563" y="365760"/>
                </a:lnTo>
                <a:lnTo>
                  <a:pt x="60982" y="341630"/>
                </a:lnTo>
                <a:lnTo>
                  <a:pt x="54459" y="340360"/>
                </a:lnTo>
                <a:close/>
              </a:path>
              <a:path extrusionOk="0" h="685800" w="671195">
                <a:moveTo>
                  <a:pt x="412416" y="345440"/>
                </a:moveTo>
                <a:lnTo>
                  <a:pt x="390281" y="345440"/>
                </a:lnTo>
                <a:lnTo>
                  <a:pt x="390281" y="355600"/>
                </a:lnTo>
                <a:lnTo>
                  <a:pt x="387119" y="358140"/>
                </a:lnTo>
                <a:lnTo>
                  <a:pt x="411503" y="358140"/>
                </a:lnTo>
                <a:lnTo>
                  <a:pt x="412416" y="351790"/>
                </a:lnTo>
                <a:lnTo>
                  <a:pt x="412416" y="345440"/>
                </a:lnTo>
                <a:close/>
              </a:path>
              <a:path extrusionOk="0" h="685800" w="671195">
                <a:moveTo>
                  <a:pt x="174064" y="287020"/>
                </a:moveTo>
                <a:lnTo>
                  <a:pt x="149346" y="287020"/>
                </a:lnTo>
                <a:lnTo>
                  <a:pt x="153691" y="290830"/>
                </a:lnTo>
                <a:lnTo>
                  <a:pt x="153691" y="354330"/>
                </a:lnTo>
                <a:lnTo>
                  <a:pt x="175816" y="354330"/>
                </a:lnTo>
                <a:lnTo>
                  <a:pt x="175816" y="295910"/>
                </a:lnTo>
                <a:lnTo>
                  <a:pt x="174064" y="287020"/>
                </a:lnTo>
                <a:close/>
              </a:path>
              <a:path extrusionOk="0" h="685800" w="671195">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extrusionOk="0" h="685800" w="671195">
                <a:moveTo>
                  <a:pt x="327267" y="223520"/>
                </a:moveTo>
                <a:lnTo>
                  <a:pt x="305132" y="223520"/>
                </a:lnTo>
                <a:lnTo>
                  <a:pt x="305132" y="322580"/>
                </a:lnTo>
                <a:lnTo>
                  <a:pt x="327267" y="322580"/>
                </a:lnTo>
                <a:lnTo>
                  <a:pt x="327267" y="223520"/>
                </a:lnTo>
                <a:close/>
              </a:path>
              <a:path extrusionOk="0" h="685800" w="671195">
                <a:moveTo>
                  <a:pt x="365465" y="223520"/>
                </a:moveTo>
                <a:lnTo>
                  <a:pt x="343340" y="223520"/>
                </a:lnTo>
                <a:lnTo>
                  <a:pt x="343340" y="322580"/>
                </a:lnTo>
                <a:lnTo>
                  <a:pt x="365465" y="322580"/>
                </a:lnTo>
                <a:lnTo>
                  <a:pt x="365465" y="223520"/>
                </a:lnTo>
                <a:close/>
              </a:path>
              <a:path extrusionOk="0" h="685800" w="671195">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extrusionOk="0" h="685800" w="671195">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extrusionOk="0" h="685800" w="671195">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extrusionOk="0" h="685800" w="671195">
                <a:moveTo>
                  <a:pt x="580694" y="232410"/>
                </a:moveTo>
                <a:lnTo>
                  <a:pt x="558569" y="232410"/>
                </a:lnTo>
                <a:lnTo>
                  <a:pt x="558569" y="264160"/>
                </a:lnTo>
                <a:lnTo>
                  <a:pt x="580694" y="264160"/>
                </a:lnTo>
                <a:lnTo>
                  <a:pt x="580694" y="232410"/>
                </a:lnTo>
                <a:close/>
              </a:path>
              <a:path extrusionOk="0" h="685800" w="671195">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extrusionOk="0" h="685800" w="671195">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extrusionOk="0" h="685800" w="671195">
                <a:moveTo>
                  <a:pt x="324363" y="171450"/>
                </a:moveTo>
                <a:lnTo>
                  <a:pt x="298566" y="171450"/>
                </a:lnTo>
                <a:lnTo>
                  <a:pt x="305132" y="177800"/>
                </a:lnTo>
                <a:lnTo>
                  <a:pt x="305132" y="200660"/>
                </a:lnTo>
                <a:lnTo>
                  <a:pt x="327257" y="200660"/>
                </a:lnTo>
                <a:lnTo>
                  <a:pt x="327257" y="186690"/>
                </a:lnTo>
                <a:lnTo>
                  <a:pt x="324363" y="171450"/>
                </a:lnTo>
                <a:close/>
              </a:path>
              <a:path extrusionOk="0" h="685800" w="671195">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extrusionOk="0" h="685800" w="671195">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extrusionOk="0" h="685800" w="671195">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extrusionOk="0" h="685800" w="671195">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extrusionOk="0" h="685800" w="671195">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extrusionOk="0" h="685800" w="671195">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extrusionOk="0" h="685800" w="671195">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9" name="Google Shape;489;p22"/>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90" name="Google Shape;490;p22"/>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sp>
        <p:nvSpPr>
          <p:cNvPr id="491" name="Google Shape;491;p22"/>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5" name="Shape 495"/>
        <p:cNvGrpSpPr/>
        <p:nvPr/>
      </p:nvGrpSpPr>
      <p:grpSpPr>
        <a:xfrm>
          <a:off x="0" y="0"/>
          <a:ext cx="0" cy="0"/>
          <a:chOff x="0" y="0"/>
          <a:chExt cx="0" cy="0"/>
        </a:xfrm>
      </p:grpSpPr>
      <p:sp>
        <p:nvSpPr>
          <p:cNvPr id="496" name="Google Shape;496;p23"/>
          <p:cNvSpPr/>
          <p:nvPr/>
        </p:nvSpPr>
        <p:spPr>
          <a:xfrm>
            <a:off x="6326285" y="2489062"/>
            <a:ext cx="3991194" cy="2489057"/>
          </a:xfrm>
          <a:custGeom>
            <a:rect b="b" l="l" r="r" t="t"/>
            <a:pathLst>
              <a:path extrusionOk="0" h="4104640" w="6581775">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97" name="Google Shape;497;p23"/>
          <p:cNvSpPr txBox="1"/>
          <p:nvPr/>
        </p:nvSpPr>
        <p:spPr>
          <a:xfrm>
            <a:off x="6696701" y="3023094"/>
            <a:ext cx="3273847" cy="1239007"/>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lang="es-PE" sz="2001">
                <a:solidFill>
                  <a:srgbClr val="231F1F"/>
                </a:solidFill>
                <a:latin typeface="Arial"/>
                <a:ea typeface="Arial"/>
                <a:cs typeface="Arial"/>
                <a:sym typeface="Arial"/>
              </a:rPr>
              <a:t>Los procesos superiores son exclusivamente humanos y se desarrollan mediados por la cultura y por el lenguaje.</a:t>
            </a:r>
            <a:endParaRPr sz="2001">
              <a:latin typeface="Arial"/>
              <a:ea typeface="Arial"/>
              <a:cs typeface="Arial"/>
              <a:sym typeface="Arial"/>
            </a:endParaRPr>
          </a:p>
        </p:txBody>
      </p:sp>
      <p:grpSp>
        <p:nvGrpSpPr>
          <p:cNvPr id="498" name="Google Shape;498;p23"/>
          <p:cNvGrpSpPr/>
          <p:nvPr/>
        </p:nvGrpSpPr>
        <p:grpSpPr>
          <a:xfrm>
            <a:off x="6111402" y="2828299"/>
            <a:ext cx="447369" cy="404446"/>
            <a:chOff x="10077450" y="4664075"/>
            <a:chExt cx="737744" cy="666961"/>
          </a:xfrm>
        </p:grpSpPr>
        <p:sp>
          <p:nvSpPr>
            <p:cNvPr id="499" name="Google Shape;499;p23"/>
            <p:cNvSpPr/>
            <p:nvPr/>
          </p:nvSpPr>
          <p:spPr>
            <a:xfrm>
              <a:off x="10077450" y="4664075"/>
              <a:ext cx="660400" cy="660400"/>
            </a:xfrm>
            <a:custGeom>
              <a:rect b="b" l="l" r="r" t="t"/>
              <a:pathLst>
                <a:path extrusionOk="0" h="660400" w="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rgbClr val="E8E8E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00" name="Google Shape;500;p23"/>
            <p:cNvSpPr/>
            <p:nvPr/>
          </p:nvSpPr>
          <p:spPr>
            <a:xfrm>
              <a:off x="10154794" y="4670636"/>
              <a:ext cx="660400" cy="660400"/>
            </a:xfrm>
            <a:custGeom>
              <a:rect b="b" l="l" r="r" t="t"/>
              <a:pathLst>
                <a:path extrusionOk="0" h="660400" w="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01" name="Google Shape;501;p23"/>
          <p:cNvSpPr txBox="1"/>
          <p:nvPr/>
        </p:nvSpPr>
        <p:spPr>
          <a:xfrm>
            <a:off x="6252925" y="2867804"/>
            <a:ext cx="210630" cy="276405"/>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lang="es-PE" sz="1728">
                <a:solidFill>
                  <a:srgbClr val="231F1F"/>
                </a:solidFill>
                <a:latin typeface="Arial Black"/>
                <a:ea typeface="Arial Black"/>
                <a:cs typeface="Arial Black"/>
                <a:sym typeface="Arial Black"/>
              </a:rPr>
              <a:t>a.</a:t>
            </a:r>
            <a:endParaRPr sz="1728">
              <a:latin typeface="Arial Black"/>
              <a:ea typeface="Arial Black"/>
              <a:cs typeface="Arial Black"/>
              <a:sym typeface="Arial Black"/>
            </a:endParaRPr>
          </a:p>
        </p:txBody>
      </p:sp>
      <p:sp>
        <p:nvSpPr>
          <p:cNvPr id="502" name="Google Shape;502;p23"/>
          <p:cNvSpPr txBox="1"/>
          <p:nvPr/>
        </p:nvSpPr>
        <p:spPr>
          <a:xfrm>
            <a:off x="2368843" y="4037523"/>
            <a:ext cx="1128624" cy="315292"/>
          </a:xfrm>
          <a:prstGeom prst="rect">
            <a:avLst/>
          </a:prstGeom>
          <a:noFill/>
          <a:ln>
            <a:noFill/>
          </a:ln>
        </p:spPr>
        <p:txBody>
          <a:bodyPr anchorCtr="0" anchor="t" bIns="0" lIns="0" spcFirstLastPara="1" rIns="0" wrap="square" tIns="7300">
            <a:spAutoFit/>
          </a:bodyPr>
          <a:lstStyle/>
          <a:p>
            <a:pPr indent="0" lvl="0" marL="7701" rtl="0" algn="l">
              <a:spcBef>
                <a:spcPts val="0"/>
              </a:spcBef>
              <a:spcAft>
                <a:spcPts val="0"/>
              </a:spcAft>
              <a:buNone/>
            </a:pPr>
            <a:r>
              <a:rPr lang="es-PE" sz="2001">
                <a:solidFill>
                  <a:srgbClr val="231F1F"/>
                </a:solidFill>
                <a:latin typeface="Arial Black"/>
                <a:ea typeface="Arial Black"/>
                <a:cs typeface="Arial Black"/>
                <a:sym typeface="Arial Black"/>
              </a:rPr>
              <a:t>Adquiere</a:t>
            </a:r>
            <a:endParaRPr sz="2001">
              <a:latin typeface="Arial Black"/>
              <a:ea typeface="Arial Black"/>
              <a:cs typeface="Arial Black"/>
              <a:sym typeface="Arial Black"/>
            </a:endParaRPr>
          </a:p>
        </p:txBody>
      </p:sp>
      <p:sp>
        <p:nvSpPr>
          <p:cNvPr id="503" name="Google Shape;503;p23"/>
          <p:cNvSpPr txBox="1"/>
          <p:nvPr/>
        </p:nvSpPr>
        <p:spPr>
          <a:xfrm>
            <a:off x="2210358" y="4291505"/>
            <a:ext cx="1448998" cy="315292"/>
          </a:xfrm>
          <a:prstGeom prst="rect">
            <a:avLst/>
          </a:prstGeom>
          <a:noFill/>
          <a:ln>
            <a:noFill/>
          </a:ln>
        </p:spPr>
        <p:txBody>
          <a:bodyPr anchorCtr="0" anchor="t" bIns="0" lIns="0" spcFirstLastPara="1" rIns="0" wrap="square" tIns="7300">
            <a:spAutoFit/>
          </a:bodyPr>
          <a:lstStyle/>
          <a:p>
            <a:pPr indent="0" lvl="0" marL="7701" rtl="0" algn="l">
              <a:spcBef>
                <a:spcPts val="0"/>
              </a:spcBef>
              <a:spcAft>
                <a:spcPts val="0"/>
              </a:spcAft>
              <a:buNone/>
            </a:pPr>
            <a:r>
              <a:rPr lang="es-PE" sz="2001">
                <a:solidFill>
                  <a:srgbClr val="231F1F"/>
                </a:solidFill>
                <a:latin typeface="Arial Black"/>
                <a:ea typeface="Arial Black"/>
                <a:cs typeface="Arial Black"/>
                <a:sym typeface="Arial Black"/>
              </a:rPr>
              <a:t>Transforma</a:t>
            </a:r>
            <a:endParaRPr sz="2001">
              <a:latin typeface="Arial Black"/>
              <a:ea typeface="Arial Black"/>
              <a:cs typeface="Arial Black"/>
              <a:sym typeface="Arial Black"/>
            </a:endParaRPr>
          </a:p>
        </p:txBody>
      </p:sp>
      <p:grpSp>
        <p:nvGrpSpPr>
          <p:cNvPr id="504" name="Google Shape;504;p23"/>
          <p:cNvGrpSpPr/>
          <p:nvPr/>
        </p:nvGrpSpPr>
        <p:grpSpPr>
          <a:xfrm>
            <a:off x="1871591" y="2636802"/>
            <a:ext cx="2162203" cy="2196802"/>
            <a:chOff x="3085686" y="4348282"/>
            <a:chExt cx="3565633" cy="3622689"/>
          </a:xfrm>
        </p:grpSpPr>
        <p:sp>
          <p:nvSpPr>
            <p:cNvPr id="505" name="Google Shape;505;p23"/>
            <p:cNvSpPr/>
            <p:nvPr/>
          </p:nvSpPr>
          <p:spPr>
            <a:xfrm>
              <a:off x="3085686" y="4418781"/>
              <a:ext cx="3501390" cy="3552190"/>
            </a:xfrm>
            <a:custGeom>
              <a:rect b="b" l="l" r="r" t="t"/>
              <a:pathLst>
                <a:path extrusionOk="0" h="3552190" w="35013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06" name="Google Shape;506;p23"/>
            <p:cNvSpPr/>
            <p:nvPr/>
          </p:nvSpPr>
          <p:spPr>
            <a:xfrm>
              <a:off x="3149929" y="4348282"/>
              <a:ext cx="3501390" cy="3552190"/>
            </a:xfrm>
            <a:custGeom>
              <a:rect b="b" l="l" r="r" t="t"/>
              <a:pathLst>
                <a:path extrusionOk="0" h="3552190" w="35013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07" name="Google Shape;507;p23"/>
          <p:cNvSpPr txBox="1"/>
          <p:nvPr/>
        </p:nvSpPr>
        <p:spPr>
          <a:xfrm>
            <a:off x="2080696" y="3145051"/>
            <a:ext cx="1704917" cy="636021"/>
          </a:xfrm>
          <a:prstGeom prst="rect">
            <a:avLst/>
          </a:prstGeom>
          <a:noFill/>
          <a:ln>
            <a:noFill/>
          </a:ln>
        </p:spPr>
        <p:txBody>
          <a:bodyPr anchorCtr="0" anchor="t" bIns="0" lIns="0" spcFirstLastPara="1" rIns="0" wrap="square" tIns="7300">
            <a:spAutoFit/>
          </a:bodyPr>
          <a:lstStyle/>
          <a:p>
            <a:pPr indent="0" lvl="0" marL="7701" rtl="0" algn="ctr">
              <a:spcBef>
                <a:spcPts val="0"/>
              </a:spcBef>
              <a:spcAft>
                <a:spcPts val="0"/>
              </a:spcAft>
              <a:buNone/>
            </a:pPr>
            <a:r>
              <a:rPr b="1" lang="es-PE" sz="2001">
                <a:solidFill>
                  <a:srgbClr val="231F1F"/>
                </a:solidFill>
                <a:latin typeface="Arial"/>
                <a:ea typeface="Arial"/>
                <a:cs typeface="Arial"/>
                <a:sym typeface="Arial"/>
              </a:rPr>
              <a:t>Adquiere</a:t>
            </a:r>
            <a:endParaRPr b="1" sz="2001">
              <a:solidFill>
                <a:srgbClr val="231F1F"/>
              </a:solidFill>
              <a:latin typeface="Arial"/>
              <a:ea typeface="Arial"/>
              <a:cs typeface="Arial"/>
              <a:sym typeface="Arial"/>
            </a:endParaRPr>
          </a:p>
          <a:p>
            <a:pPr indent="0" lvl="0" marL="7701" rtl="0" algn="ctr">
              <a:spcBef>
                <a:spcPts val="58"/>
              </a:spcBef>
              <a:spcAft>
                <a:spcPts val="0"/>
              </a:spcAft>
              <a:buNone/>
            </a:pPr>
            <a:r>
              <a:rPr b="1" lang="es-PE" sz="2001">
                <a:solidFill>
                  <a:srgbClr val="231F1F"/>
                </a:solidFill>
                <a:latin typeface="Arial"/>
                <a:ea typeface="Arial"/>
                <a:cs typeface="Arial"/>
                <a:sym typeface="Arial"/>
              </a:rPr>
              <a:t>Transforma</a:t>
            </a:r>
            <a:endParaRPr b="1" sz="2001">
              <a:latin typeface="Arial"/>
              <a:ea typeface="Arial"/>
              <a:cs typeface="Arial"/>
              <a:sym typeface="Arial"/>
            </a:endParaRPr>
          </a:p>
        </p:txBody>
      </p:sp>
      <p:grpSp>
        <p:nvGrpSpPr>
          <p:cNvPr id="508" name="Google Shape;508;p23"/>
          <p:cNvGrpSpPr/>
          <p:nvPr/>
        </p:nvGrpSpPr>
        <p:grpSpPr>
          <a:xfrm>
            <a:off x="2522018" y="3913316"/>
            <a:ext cx="822498" cy="0"/>
            <a:chOff x="4158289" y="6213942"/>
            <a:chExt cx="1356360" cy="0"/>
          </a:xfrm>
        </p:grpSpPr>
        <p:sp>
          <p:nvSpPr>
            <p:cNvPr id="509" name="Google Shape;509;p23"/>
            <p:cNvSpPr/>
            <p:nvPr/>
          </p:nvSpPr>
          <p:spPr>
            <a:xfrm>
              <a:off x="4158289" y="6213942"/>
              <a:ext cx="1356360" cy="0"/>
            </a:xfrm>
            <a:custGeom>
              <a:rect b="b" l="l" r="r" t="t"/>
              <a:pathLst>
                <a:path extrusionOk="0" h="120000" w="1356360">
                  <a:moveTo>
                    <a:pt x="1355958" y="0"/>
                  </a:moveTo>
                  <a:lnTo>
                    <a:pt x="0" y="0"/>
                  </a:lnTo>
                </a:path>
              </a:pathLst>
            </a:custGeom>
            <a:solidFill>
              <a:srgbClr val="FFFFFF"/>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0" name="Google Shape;510;p23"/>
            <p:cNvSpPr/>
            <p:nvPr/>
          </p:nvSpPr>
          <p:spPr>
            <a:xfrm>
              <a:off x="4158289" y="6213942"/>
              <a:ext cx="1356360" cy="0"/>
            </a:xfrm>
            <a:custGeom>
              <a:rect b="b" l="l" r="r" t="t"/>
              <a:pathLst>
                <a:path extrusionOk="0" h="120000" w="1356360">
                  <a:moveTo>
                    <a:pt x="0" y="0"/>
                  </a:moveTo>
                  <a:lnTo>
                    <a:pt x="1355958" y="0"/>
                  </a:lnTo>
                </a:path>
              </a:pathLst>
            </a:custGeom>
            <a:noFill/>
            <a:ln cap="flat" cmpd="sng" w="20925">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pic>
        <p:nvPicPr>
          <p:cNvPr id="511" name="Google Shape;511;p23"/>
          <p:cNvPicPr preferRelativeResize="0"/>
          <p:nvPr/>
        </p:nvPicPr>
        <p:blipFill rotWithShape="1">
          <a:blip r:embed="rId3">
            <a:alphaModFix/>
          </a:blip>
          <a:srcRect b="0" l="0" r="0" t="0"/>
          <a:stretch/>
        </p:blipFill>
        <p:spPr>
          <a:xfrm>
            <a:off x="10970537" y="417168"/>
            <a:ext cx="609549" cy="851572"/>
          </a:xfrm>
          <a:prstGeom prst="rect">
            <a:avLst/>
          </a:prstGeom>
          <a:noFill/>
          <a:ln>
            <a:noFill/>
          </a:ln>
        </p:spPr>
      </p:pic>
      <p:cxnSp>
        <p:nvCxnSpPr>
          <p:cNvPr id="512" name="Google Shape;512;p23"/>
          <p:cNvCxnSpPr/>
          <p:nvPr/>
        </p:nvCxnSpPr>
        <p:spPr>
          <a:xfrm>
            <a:off x="5218053" y="2366222"/>
            <a:ext cx="0" cy="2818673"/>
          </a:xfrm>
          <a:prstGeom prst="straightConnector1">
            <a:avLst/>
          </a:prstGeom>
          <a:noFill/>
          <a:ln cap="flat" cmpd="sng" w="12700">
            <a:solidFill>
              <a:schemeClr val="dk1"/>
            </a:solidFill>
            <a:prstDash val="solid"/>
            <a:round/>
            <a:headEnd len="sm" w="sm" type="none"/>
            <a:tailEnd len="sm" w="sm" type="none"/>
          </a:ln>
        </p:spPr>
      </p:cxnSp>
      <p:sp>
        <p:nvSpPr>
          <p:cNvPr id="513" name="Google Shape;513;p23"/>
          <p:cNvSpPr/>
          <p:nvPr/>
        </p:nvSpPr>
        <p:spPr>
          <a:xfrm>
            <a:off x="5156242" y="2841905"/>
            <a:ext cx="135255" cy="135255"/>
          </a:xfrm>
          <a:prstGeom prst="rect">
            <a:avLst/>
          </a:prstGeom>
          <a:solidFill>
            <a:schemeClr val="accent3"/>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14" name="Google Shape;514;p23"/>
          <p:cNvSpPr/>
          <p:nvPr/>
        </p:nvSpPr>
        <p:spPr>
          <a:xfrm>
            <a:off x="5156242" y="3259173"/>
            <a:ext cx="135255" cy="135255"/>
          </a:xfrm>
          <a:prstGeom prst="rect">
            <a:avLst/>
          </a:prstGeom>
          <a:solidFill>
            <a:srgbClr val="7F7F7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15" name="Google Shape;515;p23"/>
          <p:cNvSpPr/>
          <p:nvPr/>
        </p:nvSpPr>
        <p:spPr>
          <a:xfrm>
            <a:off x="5156242" y="3676441"/>
            <a:ext cx="135255" cy="135255"/>
          </a:xfrm>
          <a:prstGeom prst="rect">
            <a:avLst/>
          </a:prstGeom>
          <a:solidFill>
            <a:srgbClr val="7F7F7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16" name="Google Shape;516;p23"/>
          <p:cNvSpPr/>
          <p:nvPr/>
        </p:nvSpPr>
        <p:spPr>
          <a:xfrm>
            <a:off x="5156242" y="4093709"/>
            <a:ext cx="135255" cy="135255"/>
          </a:xfrm>
          <a:prstGeom prst="rect">
            <a:avLst/>
          </a:prstGeom>
          <a:solidFill>
            <a:srgbClr val="7F7F7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17" name="Google Shape;517;p23"/>
          <p:cNvSpPr/>
          <p:nvPr/>
        </p:nvSpPr>
        <p:spPr>
          <a:xfrm>
            <a:off x="5156242" y="4510977"/>
            <a:ext cx="135255" cy="135255"/>
          </a:xfrm>
          <a:prstGeom prst="rect">
            <a:avLst/>
          </a:prstGeom>
          <a:solidFill>
            <a:srgbClr val="7F7F7F"/>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18" name="Google Shape;518;p23"/>
          <p:cNvSpPr/>
          <p:nvPr/>
        </p:nvSpPr>
        <p:spPr>
          <a:xfrm>
            <a:off x="2630419" y="4029701"/>
            <a:ext cx="562519" cy="465554"/>
          </a:xfrm>
          <a:custGeom>
            <a:rect b="b" l="l" r="r" t="t"/>
            <a:pathLst>
              <a:path extrusionOk="0" h="951229" w="1149350">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extrusionOk="0" h="951229" w="1149350">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extrusionOk="0" h="951229" w="1149350">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extrusionOk="0" h="951229" w="1149350">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extrusionOk="0" h="951229" w="1149350">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extrusionOk="0" h="951229" w="1149350">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extrusionOk="0" h="951229" w="1149350">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extrusionOk="0" h="951229" w="1149350">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extrusionOk="0" h="951229" w="1149350">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extrusionOk="0" h="951229" w="1149350">
                <a:moveTo>
                  <a:pt x="755778" y="554990"/>
                </a:moveTo>
                <a:lnTo>
                  <a:pt x="722114" y="554990"/>
                </a:lnTo>
                <a:lnTo>
                  <a:pt x="722114" y="593090"/>
                </a:lnTo>
                <a:lnTo>
                  <a:pt x="755778" y="593090"/>
                </a:lnTo>
                <a:lnTo>
                  <a:pt x="755778" y="554990"/>
                </a:lnTo>
                <a:close/>
              </a:path>
              <a:path extrusionOk="0" h="951229" w="1149350">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extrusionOk="0" h="951229" w="1149350">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extrusionOk="0" h="951229" w="1149350">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extrusionOk="0" h="951229" w="1149350">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extrusionOk="0" h="951229" w="1149350">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extrusionOk="0" h="951229" w="1149350">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9" name="Google Shape;519;p23"/>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20" name="Google Shape;520;p23"/>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sp>
        <p:nvSpPr>
          <p:cNvPr id="521" name="Google Shape;521;p23"/>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5" name="Shape 525"/>
        <p:cNvGrpSpPr/>
        <p:nvPr/>
      </p:nvGrpSpPr>
      <p:grpSpPr>
        <a:xfrm>
          <a:off x="0" y="0"/>
          <a:ext cx="0" cy="0"/>
          <a:chOff x="0" y="0"/>
          <a:chExt cx="0" cy="0"/>
        </a:xfrm>
      </p:grpSpPr>
      <p:grpSp>
        <p:nvGrpSpPr>
          <p:cNvPr id="526" name="Google Shape;526;p24"/>
          <p:cNvGrpSpPr/>
          <p:nvPr/>
        </p:nvGrpSpPr>
        <p:grpSpPr>
          <a:xfrm>
            <a:off x="1382810" y="1941942"/>
            <a:ext cx="4169553" cy="754488"/>
            <a:chOff x="2279650" y="3202406"/>
            <a:chExt cx="6875901" cy="1244207"/>
          </a:xfrm>
        </p:grpSpPr>
        <p:sp>
          <p:nvSpPr>
            <p:cNvPr id="527" name="Google Shape;527;p24"/>
            <p:cNvSpPr/>
            <p:nvPr/>
          </p:nvSpPr>
          <p:spPr>
            <a:xfrm>
              <a:off x="2347081" y="3202406"/>
              <a:ext cx="6808470" cy="1124585"/>
            </a:xfrm>
            <a:custGeom>
              <a:rect b="b" l="l" r="r" t="t"/>
              <a:pathLst>
                <a:path extrusionOk="0" h="1124585" w="6808470">
                  <a:moveTo>
                    <a:pt x="6807907" y="0"/>
                  </a:moveTo>
                  <a:lnTo>
                    <a:pt x="0" y="0"/>
                  </a:lnTo>
                  <a:lnTo>
                    <a:pt x="264651" y="561920"/>
                  </a:lnTo>
                  <a:lnTo>
                    <a:pt x="0" y="1124039"/>
                  </a:lnTo>
                  <a:lnTo>
                    <a:pt x="6807907" y="1124039"/>
                  </a:lnTo>
                  <a:lnTo>
                    <a:pt x="6807907"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8" name="Google Shape;528;p24"/>
            <p:cNvSpPr/>
            <p:nvPr/>
          </p:nvSpPr>
          <p:spPr>
            <a:xfrm>
              <a:off x="2279650" y="3322028"/>
              <a:ext cx="6808470" cy="1124585"/>
            </a:xfrm>
            <a:custGeom>
              <a:rect b="b" l="l" r="r" t="t"/>
              <a:pathLst>
                <a:path extrusionOk="0" h="1124585" w="6808470">
                  <a:moveTo>
                    <a:pt x="6807907" y="0"/>
                  </a:moveTo>
                  <a:lnTo>
                    <a:pt x="0" y="0"/>
                  </a:lnTo>
                  <a:lnTo>
                    <a:pt x="264651" y="561920"/>
                  </a:lnTo>
                  <a:lnTo>
                    <a:pt x="0" y="1124039"/>
                  </a:lnTo>
                  <a:lnTo>
                    <a:pt x="6807907" y="1124039"/>
                  </a:lnTo>
                  <a:lnTo>
                    <a:pt x="6807907"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529" name="Google Shape;529;p24"/>
          <p:cNvGrpSpPr/>
          <p:nvPr/>
        </p:nvGrpSpPr>
        <p:grpSpPr>
          <a:xfrm>
            <a:off x="6465662" y="1924021"/>
            <a:ext cx="4332819" cy="772201"/>
            <a:chOff x="10661650" y="3172853"/>
            <a:chExt cx="7145140" cy="1273417"/>
          </a:xfrm>
        </p:grpSpPr>
        <p:sp>
          <p:nvSpPr>
            <p:cNvPr id="530" name="Google Shape;530;p24"/>
            <p:cNvSpPr/>
            <p:nvPr/>
          </p:nvSpPr>
          <p:spPr>
            <a:xfrm>
              <a:off x="10729081" y="3172853"/>
              <a:ext cx="7077709" cy="1153795"/>
            </a:xfrm>
            <a:custGeom>
              <a:rect b="b" l="l" r="r" t="t"/>
              <a:pathLst>
                <a:path extrusionOk="0" h="1153795" w="7077709">
                  <a:moveTo>
                    <a:pt x="7077334" y="0"/>
                  </a:moveTo>
                  <a:lnTo>
                    <a:pt x="0" y="29548"/>
                  </a:lnTo>
                  <a:lnTo>
                    <a:pt x="0" y="1153587"/>
                  </a:lnTo>
                  <a:lnTo>
                    <a:pt x="7077334" y="1124039"/>
                  </a:lnTo>
                  <a:lnTo>
                    <a:pt x="6812682" y="561920"/>
                  </a:lnTo>
                  <a:lnTo>
                    <a:pt x="7077334"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1" name="Google Shape;531;p24"/>
            <p:cNvSpPr/>
            <p:nvPr/>
          </p:nvSpPr>
          <p:spPr>
            <a:xfrm>
              <a:off x="10661650" y="3292475"/>
              <a:ext cx="7077709" cy="1153795"/>
            </a:xfrm>
            <a:custGeom>
              <a:rect b="b" l="l" r="r" t="t"/>
              <a:pathLst>
                <a:path extrusionOk="0" h="1153795" w="7077709">
                  <a:moveTo>
                    <a:pt x="7077334" y="0"/>
                  </a:moveTo>
                  <a:lnTo>
                    <a:pt x="0" y="29548"/>
                  </a:lnTo>
                  <a:lnTo>
                    <a:pt x="0" y="1153587"/>
                  </a:lnTo>
                  <a:lnTo>
                    <a:pt x="7077334" y="1124039"/>
                  </a:lnTo>
                  <a:lnTo>
                    <a:pt x="6812682" y="561920"/>
                  </a:lnTo>
                  <a:lnTo>
                    <a:pt x="7077334"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32" name="Google Shape;532;p24"/>
          <p:cNvSpPr txBox="1"/>
          <p:nvPr/>
        </p:nvSpPr>
        <p:spPr>
          <a:xfrm>
            <a:off x="2886420" y="2135183"/>
            <a:ext cx="1289083" cy="316459"/>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b="1" lang="es-PE" sz="2001">
                <a:solidFill>
                  <a:srgbClr val="000000"/>
                </a:solidFill>
                <a:latin typeface="Arial"/>
                <a:ea typeface="Arial"/>
                <a:cs typeface="Arial"/>
                <a:sym typeface="Arial"/>
              </a:rPr>
              <a:t>Básicos</a:t>
            </a:r>
            <a:endParaRPr/>
          </a:p>
        </p:txBody>
      </p:sp>
      <p:sp>
        <p:nvSpPr>
          <p:cNvPr id="533" name="Google Shape;533;p24"/>
          <p:cNvSpPr txBox="1"/>
          <p:nvPr/>
        </p:nvSpPr>
        <p:spPr>
          <a:xfrm>
            <a:off x="7990837" y="2139263"/>
            <a:ext cx="1703976" cy="316459"/>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b="1" lang="es-PE" sz="2001">
                <a:solidFill>
                  <a:srgbClr val="000000"/>
                </a:solidFill>
                <a:latin typeface="Arial"/>
                <a:ea typeface="Arial"/>
                <a:cs typeface="Arial"/>
                <a:sym typeface="Arial"/>
              </a:rPr>
              <a:t>Superiores</a:t>
            </a:r>
            <a:endParaRPr/>
          </a:p>
        </p:txBody>
      </p:sp>
      <p:sp>
        <p:nvSpPr>
          <p:cNvPr id="534" name="Google Shape;534;p24"/>
          <p:cNvSpPr/>
          <p:nvPr/>
        </p:nvSpPr>
        <p:spPr>
          <a:xfrm>
            <a:off x="1415978" y="3049941"/>
            <a:ext cx="4053960" cy="2879128"/>
          </a:xfrm>
          <a:custGeom>
            <a:rect b="b" l="l" r="r" t="t"/>
            <a:pathLst>
              <a:path extrusionOk="0" h="4747895" w="6685280">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5" name="Google Shape;535;p24"/>
          <p:cNvSpPr/>
          <p:nvPr/>
        </p:nvSpPr>
        <p:spPr>
          <a:xfrm>
            <a:off x="6709386" y="3049941"/>
            <a:ext cx="4053960" cy="2879128"/>
          </a:xfrm>
          <a:custGeom>
            <a:rect b="b" l="l" r="r" t="t"/>
            <a:pathLst>
              <a:path extrusionOk="0" h="4747895" w="6685280">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6" name="Google Shape;536;p24"/>
          <p:cNvSpPr txBox="1"/>
          <p:nvPr/>
        </p:nvSpPr>
        <p:spPr>
          <a:xfrm>
            <a:off x="2306965" y="3567623"/>
            <a:ext cx="1401635" cy="1793650"/>
          </a:xfrm>
          <a:prstGeom prst="rect">
            <a:avLst/>
          </a:prstGeom>
          <a:noFill/>
          <a:ln>
            <a:noFill/>
          </a:ln>
        </p:spPr>
        <p:txBody>
          <a:bodyPr anchorCtr="0" anchor="t" bIns="0" lIns="0" spcFirstLastPara="1" rIns="0" wrap="square" tIns="7700">
            <a:spAutoFit/>
          </a:bodyPr>
          <a:lstStyle/>
          <a:p>
            <a:pPr indent="0" lvl="0" marL="7701" marR="3081" rtl="0" algn="l">
              <a:lnSpc>
                <a:spcPct val="144800"/>
              </a:lnSpc>
              <a:spcBef>
                <a:spcPts val="0"/>
              </a:spcBef>
              <a:spcAft>
                <a:spcPts val="0"/>
              </a:spcAft>
              <a:buNone/>
            </a:pPr>
            <a:r>
              <a:rPr lang="es-PE" sz="2001">
                <a:solidFill>
                  <a:srgbClr val="231F1F"/>
                </a:solidFill>
                <a:latin typeface="Arial"/>
                <a:ea typeface="Arial"/>
                <a:cs typeface="Arial"/>
                <a:sym typeface="Arial"/>
              </a:rPr>
              <a:t>Sensación Percepción Atención Memoria</a:t>
            </a:r>
            <a:endParaRPr sz="2001">
              <a:latin typeface="Arial"/>
              <a:ea typeface="Arial"/>
              <a:cs typeface="Arial"/>
              <a:sym typeface="Arial"/>
            </a:endParaRPr>
          </a:p>
        </p:txBody>
      </p:sp>
      <p:sp>
        <p:nvSpPr>
          <p:cNvPr id="537" name="Google Shape;537;p24"/>
          <p:cNvSpPr/>
          <p:nvPr/>
        </p:nvSpPr>
        <p:spPr>
          <a:xfrm>
            <a:off x="2072358" y="3763305"/>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8" name="Google Shape;538;p24"/>
          <p:cNvSpPr/>
          <p:nvPr/>
        </p:nvSpPr>
        <p:spPr>
          <a:xfrm>
            <a:off x="2072358" y="4205049"/>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9" name="Google Shape;539;p24"/>
          <p:cNvSpPr/>
          <p:nvPr/>
        </p:nvSpPr>
        <p:spPr>
          <a:xfrm>
            <a:off x="2072358" y="4646795"/>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0" name="Google Shape;540;p24"/>
          <p:cNvSpPr/>
          <p:nvPr/>
        </p:nvSpPr>
        <p:spPr>
          <a:xfrm>
            <a:off x="2072358" y="5088539"/>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1" name="Google Shape;541;p24"/>
          <p:cNvSpPr/>
          <p:nvPr/>
        </p:nvSpPr>
        <p:spPr>
          <a:xfrm>
            <a:off x="7408218" y="4867663"/>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2" name="Google Shape;542;p24"/>
          <p:cNvSpPr txBox="1"/>
          <p:nvPr/>
        </p:nvSpPr>
        <p:spPr>
          <a:xfrm>
            <a:off x="7620856" y="3798662"/>
            <a:ext cx="1637680" cy="1347182"/>
          </a:xfrm>
          <a:prstGeom prst="rect">
            <a:avLst/>
          </a:prstGeom>
          <a:noFill/>
          <a:ln>
            <a:noFill/>
          </a:ln>
        </p:spPr>
        <p:txBody>
          <a:bodyPr anchorCtr="0" anchor="t" bIns="0" lIns="0" spcFirstLastPara="1" rIns="0" wrap="square" tIns="7700">
            <a:spAutoFit/>
          </a:bodyPr>
          <a:lstStyle/>
          <a:p>
            <a:pPr indent="0" lvl="0" marL="7701" marR="3081" rtl="0" algn="l">
              <a:lnSpc>
                <a:spcPct val="144800"/>
              </a:lnSpc>
              <a:spcBef>
                <a:spcPts val="0"/>
              </a:spcBef>
              <a:spcAft>
                <a:spcPts val="0"/>
              </a:spcAft>
              <a:buNone/>
            </a:pPr>
            <a:r>
              <a:rPr lang="es-PE" sz="2001">
                <a:solidFill>
                  <a:srgbClr val="231F1F"/>
                </a:solidFill>
                <a:latin typeface="Arial"/>
                <a:ea typeface="Arial"/>
                <a:cs typeface="Arial"/>
                <a:sym typeface="Arial"/>
              </a:rPr>
              <a:t>Pensamiento Lenguaje Inteligencia</a:t>
            </a:r>
            <a:endParaRPr sz="2001">
              <a:latin typeface="Arial"/>
              <a:ea typeface="Arial"/>
              <a:cs typeface="Arial"/>
              <a:sym typeface="Arial"/>
            </a:endParaRPr>
          </a:p>
        </p:txBody>
      </p:sp>
      <p:sp>
        <p:nvSpPr>
          <p:cNvPr id="543" name="Google Shape;543;p24"/>
          <p:cNvSpPr/>
          <p:nvPr/>
        </p:nvSpPr>
        <p:spPr>
          <a:xfrm>
            <a:off x="7408218" y="3984168"/>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4" name="Google Shape;544;p24"/>
          <p:cNvSpPr/>
          <p:nvPr/>
        </p:nvSpPr>
        <p:spPr>
          <a:xfrm>
            <a:off x="7408218" y="4425913"/>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45" name="Google Shape;545;p24"/>
          <p:cNvPicPr preferRelativeResize="0"/>
          <p:nvPr/>
        </p:nvPicPr>
        <p:blipFill rotWithShape="1">
          <a:blip r:embed="rId3">
            <a:alphaModFix/>
          </a:blip>
          <a:srcRect b="0" l="0" r="0" t="0"/>
          <a:stretch/>
        </p:blipFill>
        <p:spPr>
          <a:xfrm>
            <a:off x="10970537" y="417168"/>
            <a:ext cx="609549" cy="851572"/>
          </a:xfrm>
          <a:prstGeom prst="rect">
            <a:avLst/>
          </a:prstGeom>
          <a:noFill/>
          <a:ln>
            <a:noFill/>
          </a:ln>
        </p:spPr>
      </p:pic>
      <p:sp>
        <p:nvSpPr>
          <p:cNvPr id="546" name="Google Shape;546;p24"/>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47" name="Google Shape;547;p24"/>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grpSp>
        <p:nvGrpSpPr>
          <p:cNvPr id="548" name="Google Shape;548;p24"/>
          <p:cNvGrpSpPr/>
          <p:nvPr/>
        </p:nvGrpSpPr>
        <p:grpSpPr>
          <a:xfrm>
            <a:off x="5300519" y="1655878"/>
            <a:ext cx="1488597" cy="1283273"/>
            <a:chOff x="8740244" y="2730666"/>
            <a:chExt cx="2454806" cy="2116212"/>
          </a:xfrm>
        </p:grpSpPr>
        <p:sp>
          <p:nvSpPr>
            <p:cNvPr id="549" name="Google Shape;549;p24"/>
            <p:cNvSpPr/>
            <p:nvPr/>
          </p:nvSpPr>
          <p:spPr>
            <a:xfrm>
              <a:off x="8740244" y="2730666"/>
              <a:ext cx="2454806" cy="2116212"/>
            </a:xfrm>
            <a:prstGeom prst="hexagon">
              <a:avLst>
                <a:gd fmla="val 25000" name="adj"/>
                <a:gd fmla="val 115470" name="vf"/>
              </a:avLst>
            </a:prstGeom>
            <a:solidFill>
              <a:schemeClr val="lt1"/>
            </a:solidFill>
            <a:ln cap="flat" cmpd="sng" w="12700">
              <a:solidFill>
                <a:srgbClr val="3A323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50" name="Google Shape;550;p24"/>
            <p:cNvSpPr txBox="1"/>
            <p:nvPr/>
          </p:nvSpPr>
          <p:spPr>
            <a:xfrm>
              <a:off x="9385060" y="3362299"/>
              <a:ext cx="1276591" cy="783567"/>
            </a:xfrm>
            <a:prstGeom prst="rect">
              <a:avLst/>
            </a:prstGeom>
            <a:noFill/>
            <a:ln>
              <a:noFill/>
            </a:ln>
          </p:spPr>
          <p:txBody>
            <a:bodyPr anchorCtr="0" anchor="t" bIns="0" lIns="0" spcFirstLastPara="1" rIns="0" wrap="square" tIns="8450">
              <a:spAutoFit/>
            </a:bodyPr>
            <a:lstStyle/>
            <a:p>
              <a:pPr indent="0" lvl="0" marL="7701" rtl="0" algn="ctr">
                <a:spcBef>
                  <a:spcPts val="0"/>
                </a:spcBef>
                <a:spcAft>
                  <a:spcPts val="0"/>
                </a:spcAft>
                <a:buNone/>
              </a:pPr>
              <a:r>
                <a:rPr b="1" lang="es-PE" sz="3032">
                  <a:solidFill>
                    <a:schemeClr val="accent3"/>
                  </a:solidFill>
                  <a:latin typeface="Arial"/>
                  <a:ea typeface="Arial"/>
                  <a:cs typeface="Arial"/>
                  <a:sym typeface="Arial"/>
                </a:rPr>
                <a:t>VS</a:t>
              </a:r>
              <a:endParaRPr b="1" sz="3032">
                <a:solidFill>
                  <a:schemeClr val="accent3"/>
                </a:solidFill>
                <a:latin typeface="Arial"/>
                <a:ea typeface="Arial"/>
                <a:cs typeface="Arial"/>
                <a:sym typeface="Arial"/>
              </a:endParaRPr>
            </a:p>
          </p:txBody>
        </p:sp>
      </p:grpSp>
      <p:sp>
        <p:nvSpPr>
          <p:cNvPr id="551" name="Google Shape;551;p24"/>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5" name="Shape 555"/>
        <p:cNvGrpSpPr/>
        <p:nvPr/>
      </p:nvGrpSpPr>
      <p:grpSpPr>
        <a:xfrm>
          <a:off x="0" y="0"/>
          <a:ext cx="0" cy="0"/>
          <a:chOff x="0" y="0"/>
          <a:chExt cx="0" cy="0"/>
        </a:xfrm>
      </p:grpSpPr>
      <p:grpSp>
        <p:nvGrpSpPr>
          <p:cNvPr id="556" name="Google Shape;556;p25"/>
          <p:cNvGrpSpPr/>
          <p:nvPr/>
        </p:nvGrpSpPr>
        <p:grpSpPr>
          <a:xfrm>
            <a:off x="1382810" y="1941942"/>
            <a:ext cx="4169553" cy="754488"/>
            <a:chOff x="2279650" y="3202406"/>
            <a:chExt cx="6875901" cy="1244207"/>
          </a:xfrm>
        </p:grpSpPr>
        <p:sp>
          <p:nvSpPr>
            <p:cNvPr id="557" name="Google Shape;557;p25"/>
            <p:cNvSpPr/>
            <p:nvPr/>
          </p:nvSpPr>
          <p:spPr>
            <a:xfrm>
              <a:off x="2347081" y="3202406"/>
              <a:ext cx="6808470" cy="1124585"/>
            </a:xfrm>
            <a:custGeom>
              <a:rect b="b" l="l" r="r" t="t"/>
              <a:pathLst>
                <a:path extrusionOk="0" h="1124585" w="6808470">
                  <a:moveTo>
                    <a:pt x="6807907" y="0"/>
                  </a:moveTo>
                  <a:lnTo>
                    <a:pt x="0" y="0"/>
                  </a:lnTo>
                  <a:lnTo>
                    <a:pt x="264651" y="561920"/>
                  </a:lnTo>
                  <a:lnTo>
                    <a:pt x="0" y="1124039"/>
                  </a:lnTo>
                  <a:lnTo>
                    <a:pt x="6807907" y="1124039"/>
                  </a:lnTo>
                  <a:lnTo>
                    <a:pt x="6807907"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58" name="Google Shape;558;p25"/>
            <p:cNvSpPr/>
            <p:nvPr/>
          </p:nvSpPr>
          <p:spPr>
            <a:xfrm>
              <a:off x="2279650" y="3322028"/>
              <a:ext cx="6808470" cy="1124585"/>
            </a:xfrm>
            <a:custGeom>
              <a:rect b="b" l="l" r="r" t="t"/>
              <a:pathLst>
                <a:path extrusionOk="0" h="1124585" w="6808470">
                  <a:moveTo>
                    <a:pt x="6807907" y="0"/>
                  </a:moveTo>
                  <a:lnTo>
                    <a:pt x="0" y="0"/>
                  </a:lnTo>
                  <a:lnTo>
                    <a:pt x="264651" y="561920"/>
                  </a:lnTo>
                  <a:lnTo>
                    <a:pt x="0" y="1124039"/>
                  </a:lnTo>
                  <a:lnTo>
                    <a:pt x="6807907" y="1124039"/>
                  </a:lnTo>
                  <a:lnTo>
                    <a:pt x="6807907"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559" name="Google Shape;559;p25"/>
          <p:cNvGrpSpPr/>
          <p:nvPr/>
        </p:nvGrpSpPr>
        <p:grpSpPr>
          <a:xfrm>
            <a:off x="6465662" y="1924021"/>
            <a:ext cx="4332819" cy="772201"/>
            <a:chOff x="10661650" y="3172853"/>
            <a:chExt cx="7145140" cy="1273417"/>
          </a:xfrm>
        </p:grpSpPr>
        <p:sp>
          <p:nvSpPr>
            <p:cNvPr id="560" name="Google Shape;560;p25"/>
            <p:cNvSpPr/>
            <p:nvPr/>
          </p:nvSpPr>
          <p:spPr>
            <a:xfrm>
              <a:off x="10729081" y="3172853"/>
              <a:ext cx="7077709" cy="1153795"/>
            </a:xfrm>
            <a:custGeom>
              <a:rect b="b" l="l" r="r" t="t"/>
              <a:pathLst>
                <a:path extrusionOk="0" h="1153795" w="7077709">
                  <a:moveTo>
                    <a:pt x="7077334" y="0"/>
                  </a:moveTo>
                  <a:lnTo>
                    <a:pt x="0" y="29548"/>
                  </a:lnTo>
                  <a:lnTo>
                    <a:pt x="0" y="1153587"/>
                  </a:lnTo>
                  <a:lnTo>
                    <a:pt x="7077334" y="1124039"/>
                  </a:lnTo>
                  <a:lnTo>
                    <a:pt x="6812682" y="561920"/>
                  </a:lnTo>
                  <a:lnTo>
                    <a:pt x="7077334" y="0"/>
                  </a:lnTo>
                  <a:close/>
                </a:path>
              </a:pathLst>
            </a:custGeom>
            <a:solidFill>
              <a:srgbClr val="F2F2F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61" name="Google Shape;561;p25"/>
            <p:cNvSpPr/>
            <p:nvPr/>
          </p:nvSpPr>
          <p:spPr>
            <a:xfrm>
              <a:off x="10661650" y="3292475"/>
              <a:ext cx="7077709" cy="1153795"/>
            </a:xfrm>
            <a:custGeom>
              <a:rect b="b" l="l" r="r" t="t"/>
              <a:pathLst>
                <a:path extrusionOk="0" h="1153795" w="7077709">
                  <a:moveTo>
                    <a:pt x="7077334" y="0"/>
                  </a:moveTo>
                  <a:lnTo>
                    <a:pt x="0" y="29548"/>
                  </a:lnTo>
                  <a:lnTo>
                    <a:pt x="0" y="1153587"/>
                  </a:lnTo>
                  <a:lnTo>
                    <a:pt x="7077334" y="1124039"/>
                  </a:lnTo>
                  <a:lnTo>
                    <a:pt x="6812682" y="561920"/>
                  </a:lnTo>
                  <a:lnTo>
                    <a:pt x="7077334" y="0"/>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62" name="Google Shape;562;p25"/>
          <p:cNvSpPr/>
          <p:nvPr/>
        </p:nvSpPr>
        <p:spPr>
          <a:xfrm>
            <a:off x="1395132" y="3049941"/>
            <a:ext cx="4053960" cy="2879128"/>
          </a:xfrm>
          <a:custGeom>
            <a:rect b="b" l="l" r="r" t="t"/>
            <a:pathLst>
              <a:path extrusionOk="0" h="4747895" w="6685280">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63" name="Google Shape;563;p25"/>
          <p:cNvSpPr/>
          <p:nvPr/>
        </p:nvSpPr>
        <p:spPr>
          <a:xfrm>
            <a:off x="6630010" y="3049941"/>
            <a:ext cx="4053960" cy="2879128"/>
          </a:xfrm>
          <a:custGeom>
            <a:rect b="b" l="l" r="r" t="t"/>
            <a:pathLst>
              <a:path extrusionOk="0" h="4747895" w="6685280">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64" name="Google Shape;564;p25"/>
          <p:cNvPicPr preferRelativeResize="0"/>
          <p:nvPr/>
        </p:nvPicPr>
        <p:blipFill rotWithShape="1">
          <a:blip r:embed="rId3">
            <a:alphaModFix/>
          </a:blip>
          <a:srcRect b="0" l="0" r="0" t="0"/>
          <a:stretch/>
        </p:blipFill>
        <p:spPr>
          <a:xfrm>
            <a:off x="10970537" y="417168"/>
            <a:ext cx="609549" cy="851572"/>
          </a:xfrm>
          <a:prstGeom prst="rect">
            <a:avLst/>
          </a:prstGeom>
          <a:noFill/>
          <a:ln>
            <a:noFill/>
          </a:ln>
        </p:spPr>
      </p:pic>
      <p:sp>
        <p:nvSpPr>
          <p:cNvPr id="565" name="Google Shape;565;p25"/>
          <p:cNvSpPr txBox="1"/>
          <p:nvPr/>
        </p:nvSpPr>
        <p:spPr>
          <a:xfrm>
            <a:off x="1757937" y="3698181"/>
            <a:ext cx="3328883" cy="1597596"/>
          </a:xfrm>
          <a:prstGeom prst="rect">
            <a:avLst/>
          </a:prstGeom>
          <a:noFill/>
          <a:ln>
            <a:noFill/>
          </a:ln>
        </p:spPr>
        <p:txBody>
          <a:bodyPr anchorCtr="0" anchor="t" bIns="0" lIns="0" spcFirstLastPara="1" rIns="0" wrap="square" tIns="58125">
            <a:spAutoFit/>
          </a:bodyPr>
          <a:lstStyle/>
          <a:p>
            <a:pPr indent="-769" lvl="0" marL="7701" marR="3081" rtl="0" algn="ctr">
              <a:lnSpc>
                <a:spcPct val="100000"/>
              </a:lnSpc>
              <a:spcBef>
                <a:spcPts val="0"/>
              </a:spcBef>
              <a:spcAft>
                <a:spcPts val="0"/>
              </a:spcAft>
              <a:buNone/>
            </a:pPr>
            <a:r>
              <a:rPr lang="es-PE" sz="2001">
                <a:solidFill>
                  <a:srgbClr val="231F1F"/>
                </a:solidFill>
                <a:latin typeface="Arial"/>
                <a:ea typeface="Arial"/>
                <a:cs typeface="Arial"/>
                <a:sym typeface="Arial"/>
              </a:rPr>
              <a:t>Son comunes a todos los seres vivos y son la base sobre la que se apoyan los superiores y maduran independientemente de las condiciones culturales</a:t>
            </a:r>
            <a:endParaRPr sz="2001">
              <a:latin typeface="Arial"/>
              <a:ea typeface="Arial"/>
              <a:cs typeface="Arial"/>
              <a:sym typeface="Arial"/>
            </a:endParaRPr>
          </a:p>
        </p:txBody>
      </p:sp>
      <p:sp>
        <p:nvSpPr>
          <p:cNvPr id="566" name="Google Shape;566;p25"/>
          <p:cNvSpPr txBox="1"/>
          <p:nvPr/>
        </p:nvSpPr>
        <p:spPr>
          <a:xfrm>
            <a:off x="7047256" y="3825173"/>
            <a:ext cx="3220295" cy="1341115"/>
          </a:xfrm>
          <a:prstGeom prst="rect">
            <a:avLst/>
          </a:prstGeom>
          <a:noFill/>
          <a:ln>
            <a:noFill/>
          </a:ln>
        </p:spPr>
        <p:txBody>
          <a:bodyPr anchorCtr="0" anchor="t" bIns="0" lIns="0" spcFirstLastPara="1" rIns="0" wrap="square" tIns="58125">
            <a:spAutoFit/>
          </a:bodyPr>
          <a:lstStyle/>
          <a:p>
            <a:pPr indent="-385" lvl="0" marL="7701" marR="3081" rtl="0" algn="ctr">
              <a:lnSpc>
                <a:spcPct val="100000"/>
              </a:lnSpc>
              <a:spcBef>
                <a:spcPts val="0"/>
              </a:spcBef>
              <a:spcAft>
                <a:spcPts val="0"/>
              </a:spcAft>
              <a:buNone/>
            </a:pPr>
            <a:r>
              <a:rPr lang="es-PE" sz="2001">
                <a:solidFill>
                  <a:srgbClr val="231F1F"/>
                </a:solidFill>
                <a:latin typeface="Arial"/>
                <a:ea typeface="Arial"/>
                <a:cs typeface="Arial"/>
                <a:sym typeface="Arial"/>
              </a:rPr>
              <a:t>Los procesos superiores son exclusivamente humanos y se desarrollan mediados por la cultura</a:t>
            </a:r>
            <a:endParaRPr sz="2001">
              <a:latin typeface="Arial"/>
              <a:ea typeface="Arial"/>
              <a:cs typeface="Arial"/>
              <a:sym typeface="Arial"/>
            </a:endParaRPr>
          </a:p>
          <a:p>
            <a:pPr indent="0" lvl="0" marL="0" rtl="0" algn="ctr">
              <a:lnSpc>
                <a:spcPct val="99700"/>
              </a:lnSpc>
              <a:spcBef>
                <a:spcPts val="0"/>
              </a:spcBef>
              <a:spcAft>
                <a:spcPts val="0"/>
              </a:spcAft>
              <a:buNone/>
            </a:pPr>
            <a:r>
              <a:rPr lang="es-PE" sz="2001">
                <a:solidFill>
                  <a:srgbClr val="231F1F"/>
                </a:solidFill>
                <a:latin typeface="Arial"/>
                <a:ea typeface="Arial"/>
                <a:cs typeface="Arial"/>
                <a:sym typeface="Arial"/>
              </a:rPr>
              <a:t>y por el lenguaje.</a:t>
            </a:r>
            <a:endParaRPr sz="2001">
              <a:latin typeface="Arial"/>
              <a:ea typeface="Arial"/>
              <a:cs typeface="Arial"/>
              <a:sym typeface="Arial"/>
            </a:endParaRPr>
          </a:p>
        </p:txBody>
      </p:sp>
      <p:sp>
        <p:nvSpPr>
          <p:cNvPr id="567" name="Google Shape;567;p25"/>
          <p:cNvSpPr txBox="1"/>
          <p:nvPr/>
        </p:nvSpPr>
        <p:spPr>
          <a:xfrm>
            <a:off x="2886420" y="2135183"/>
            <a:ext cx="1289083" cy="316459"/>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b="1" lang="es-PE" sz="2001">
                <a:solidFill>
                  <a:srgbClr val="000000"/>
                </a:solidFill>
                <a:latin typeface="Arial"/>
                <a:ea typeface="Arial"/>
                <a:cs typeface="Arial"/>
                <a:sym typeface="Arial"/>
              </a:rPr>
              <a:t>Básicos</a:t>
            </a:r>
            <a:endParaRPr/>
          </a:p>
        </p:txBody>
      </p:sp>
      <p:sp>
        <p:nvSpPr>
          <p:cNvPr id="568" name="Google Shape;568;p25"/>
          <p:cNvSpPr txBox="1"/>
          <p:nvPr/>
        </p:nvSpPr>
        <p:spPr>
          <a:xfrm>
            <a:off x="7990837" y="2139263"/>
            <a:ext cx="1703976" cy="316459"/>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b="1" lang="es-PE" sz="2001">
                <a:solidFill>
                  <a:srgbClr val="000000"/>
                </a:solidFill>
                <a:latin typeface="Arial"/>
                <a:ea typeface="Arial"/>
                <a:cs typeface="Arial"/>
                <a:sym typeface="Arial"/>
              </a:rPr>
              <a:t>Superiores</a:t>
            </a:r>
            <a:endParaRPr/>
          </a:p>
        </p:txBody>
      </p:sp>
      <p:sp>
        <p:nvSpPr>
          <p:cNvPr id="569" name="Google Shape;569;p25"/>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70" name="Google Shape;570;p25"/>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grpSp>
        <p:nvGrpSpPr>
          <p:cNvPr id="571" name="Google Shape;571;p25"/>
          <p:cNvGrpSpPr/>
          <p:nvPr/>
        </p:nvGrpSpPr>
        <p:grpSpPr>
          <a:xfrm>
            <a:off x="5300519" y="1655878"/>
            <a:ext cx="1488597" cy="1283273"/>
            <a:chOff x="8740244" y="2730666"/>
            <a:chExt cx="2454806" cy="2116212"/>
          </a:xfrm>
        </p:grpSpPr>
        <p:sp>
          <p:nvSpPr>
            <p:cNvPr id="572" name="Google Shape;572;p25"/>
            <p:cNvSpPr/>
            <p:nvPr/>
          </p:nvSpPr>
          <p:spPr>
            <a:xfrm>
              <a:off x="8740244" y="2730666"/>
              <a:ext cx="2454806" cy="2116212"/>
            </a:xfrm>
            <a:prstGeom prst="hexagon">
              <a:avLst>
                <a:gd fmla="val 25000" name="adj"/>
                <a:gd fmla="val 115470" name="vf"/>
              </a:avLst>
            </a:prstGeom>
            <a:solidFill>
              <a:schemeClr val="lt1"/>
            </a:solidFill>
            <a:ln cap="flat" cmpd="sng" w="12700">
              <a:solidFill>
                <a:srgbClr val="3A323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573" name="Google Shape;573;p25"/>
            <p:cNvSpPr txBox="1"/>
            <p:nvPr/>
          </p:nvSpPr>
          <p:spPr>
            <a:xfrm>
              <a:off x="9385060" y="3362299"/>
              <a:ext cx="1276591" cy="783567"/>
            </a:xfrm>
            <a:prstGeom prst="rect">
              <a:avLst/>
            </a:prstGeom>
            <a:noFill/>
            <a:ln>
              <a:noFill/>
            </a:ln>
          </p:spPr>
          <p:txBody>
            <a:bodyPr anchorCtr="0" anchor="t" bIns="0" lIns="0" spcFirstLastPara="1" rIns="0" wrap="square" tIns="8450">
              <a:spAutoFit/>
            </a:bodyPr>
            <a:lstStyle/>
            <a:p>
              <a:pPr indent="0" lvl="0" marL="7701" rtl="0" algn="ctr">
                <a:spcBef>
                  <a:spcPts val="0"/>
                </a:spcBef>
                <a:spcAft>
                  <a:spcPts val="0"/>
                </a:spcAft>
                <a:buNone/>
              </a:pPr>
              <a:r>
                <a:rPr b="1" lang="es-PE" sz="3032">
                  <a:solidFill>
                    <a:schemeClr val="accent3"/>
                  </a:solidFill>
                  <a:latin typeface="Arial"/>
                  <a:ea typeface="Arial"/>
                  <a:cs typeface="Arial"/>
                  <a:sym typeface="Arial"/>
                </a:rPr>
                <a:t>VS</a:t>
              </a:r>
              <a:endParaRPr b="1" sz="3032">
                <a:solidFill>
                  <a:schemeClr val="accent3"/>
                </a:solidFill>
                <a:latin typeface="Arial"/>
                <a:ea typeface="Arial"/>
                <a:cs typeface="Arial"/>
                <a:sym typeface="Arial"/>
              </a:endParaRPr>
            </a:p>
          </p:txBody>
        </p:sp>
      </p:grpSp>
      <p:sp>
        <p:nvSpPr>
          <p:cNvPr id="574" name="Google Shape;574;p25"/>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Image" id="579" name="Google Shape;579;p26"/>
          <p:cNvPicPr preferRelativeResize="0"/>
          <p:nvPr/>
        </p:nvPicPr>
        <p:blipFill rotWithShape="1">
          <a:blip r:embed="rId3">
            <a:alphaModFix/>
          </a:blip>
          <a:srcRect b="15813" l="23513" r="14948" t="6022"/>
          <a:stretch/>
        </p:blipFill>
        <p:spPr>
          <a:xfrm>
            <a:off x="2240182" y="1497901"/>
            <a:ext cx="3224782" cy="5360099"/>
          </a:xfrm>
          <a:prstGeom prst="rect">
            <a:avLst/>
          </a:prstGeom>
          <a:noFill/>
          <a:ln>
            <a:noFill/>
          </a:ln>
        </p:spPr>
      </p:pic>
      <p:sp>
        <p:nvSpPr>
          <p:cNvPr id="580" name="Google Shape;580;p26"/>
          <p:cNvSpPr txBox="1"/>
          <p:nvPr/>
        </p:nvSpPr>
        <p:spPr>
          <a:xfrm>
            <a:off x="5839330" y="2832532"/>
            <a:ext cx="3224782" cy="6195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Black"/>
              <a:buNone/>
            </a:pPr>
            <a:r>
              <a:rPr b="1" i="0" lang="es-PE" sz="3600" u="none" cap="none" strike="noStrike">
                <a:solidFill>
                  <a:srgbClr val="000000"/>
                </a:solidFill>
                <a:latin typeface="Arial Black"/>
                <a:ea typeface="Arial Black"/>
                <a:cs typeface="Arial Black"/>
                <a:sym typeface="Arial Black"/>
              </a:rPr>
              <a:t>2020</a:t>
            </a:r>
            <a:endParaRPr/>
          </a:p>
        </p:txBody>
      </p:sp>
      <p:sp>
        <p:nvSpPr>
          <p:cNvPr id="581" name="Google Shape;581;p26"/>
          <p:cNvSpPr txBox="1"/>
          <p:nvPr/>
        </p:nvSpPr>
        <p:spPr>
          <a:xfrm>
            <a:off x="5839330" y="3559250"/>
            <a:ext cx="3224782" cy="29472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1" i="0" lang="es-PE" sz="2001" u="none" cap="none" strike="noStrike">
                <a:solidFill>
                  <a:srgbClr val="000000"/>
                </a:solidFill>
                <a:latin typeface="Arial"/>
                <a:ea typeface="Arial"/>
                <a:cs typeface="Arial"/>
                <a:sym typeface="Arial"/>
              </a:rPr>
              <a:t>VULPUTATE CRAS</a:t>
            </a:r>
            <a:endParaRPr/>
          </a:p>
        </p:txBody>
      </p:sp>
      <p:sp>
        <p:nvSpPr>
          <p:cNvPr id="582" name="Google Shape;582;p26"/>
          <p:cNvSpPr txBox="1"/>
          <p:nvPr/>
        </p:nvSpPr>
        <p:spPr>
          <a:xfrm>
            <a:off x="5839330" y="3961137"/>
            <a:ext cx="4112489" cy="1316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0" i="0" lang="es-PE" sz="2001" u="none" cap="none" strike="noStrike">
                <a:solidFill>
                  <a:srgbClr val="000000"/>
                </a:solidFill>
                <a:latin typeface="Arial"/>
                <a:ea typeface="Arial"/>
                <a:cs typeface="Arial"/>
                <a:sym typeface="Arial"/>
              </a:rPr>
              <a:t>Duis mollis, est non commodo luctus, nisi erat porttitor ligula, eget lacinia odio sem nec elit. Lorem dolor sit amet adipiscing elit.</a:t>
            </a:r>
            <a:endParaRPr/>
          </a:p>
        </p:txBody>
      </p:sp>
      <p:pic>
        <p:nvPicPr>
          <p:cNvPr id="583" name="Google Shape;583;p26"/>
          <p:cNvPicPr preferRelativeResize="0"/>
          <p:nvPr/>
        </p:nvPicPr>
        <p:blipFill rotWithShape="1">
          <a:blip r:embed="rId4">
            <a:alphaModFix/>
          </a:blip>
          <a:srcRect b="0" l="0" r="0" t="0"/>
          <a:stretch/>
        </p:blipFill>
        <p:spPr>
          <a:xfrm>
            <a:off x="10970537" y="417168"/>
            <a:ext cx="609549" cy="851572"/>
          </a:xfrm>
          <a:prstGeom prst="rect">
            <a:avLst/>
          </a:prstGeom>
          <a:noFill/>
          <a:ln>
            <a:noFill/>
          </a:ln>
        </p:spPr>
      </p:pic>
      <p:sp>
        <p:nvSpPr>
          <p:cNvPr id="584" name="Google Shape;584;p26"/>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85" name="Google Shape;585;p26"/>
          <p:cNvPicPr preferRelativeResize="0"/>
          <p:nvPr/>
        </p:nvPicPr>
        <p:blipFill rotWithShape="1">
          <a:blip r:embed="rId5">
            <a:alphaModFix/>
          </a:blip>
          <a:srcRect b="0" l="0" r="0" t="0"/>
          <a:stretch/>
        </p:blipFill>
        <p:spPr>
          <a:xfrm>
            <a:off x="597278" y="656535"/>
            <a:ext cx="508285" cy="508285"/>
          </a:xfrm>
          <a:prstGeom prst="rect">
            <a:avLst/>
          </a:prstGeom>
          <a:noFill/>
          <a:ln>
            <a:noFill/>
          </a:ln>
        </p:spPr>
      </p:pic>
      <p:sp>
        <p:nvSpPr>
          <p:cNvPr id="586" name="Google Shape;586;p26"/>
          <p:cNvSpPr txBox="1"/>
          <p:nvPr/>
        </p:nvSpPr>
        <p:spPr>
          <a:xfrm>
            <a:off x="551071" y="2934415"/>
            <a:ext cx="1325087" cy="1025537"/>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s-PE" sz="6064" cap="none">
                <a:latin typeface="Arial Black"/>
                <a:ea typeface="Arial Black"/>
                <a:cs typeface="Arial Black"/>
                <a:sym typeface="Arial Black"/>
              </a:rPr>
              <a:t>01</a:t>
            </a:r>
            <a:endParaRPr b="1" sz="6064" cap="none">
              <a:latin typeface="Arial Black"/>
              <a:ea typeface="Arial Black"/>
              <a:cs typeface="Arial Black"/>
              <a:sym typeface="Arial Black"/>
            </a:endParaRPr>
          </a:p>
        </p:txBody>
      </p:sp>
      <p:sp>
        <p:nvSpPr>
          <p:cNvPr id="587" name="Google Shape;587;p26"/>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Título</a:t>
            </a:r>
            <a:endParaRPr b="0" i="0" sz="3638">
              <a:solidFill>
                <a:srgbClr val="231F1F"/>
              </a:solidFill>
              <a:latin typeface="Arial Black"/>
              <a:ea typeface="Arial Black"/>
              <a:cs typeface="Arial Black"/>
              <a:sym typeface="Arial Black"/>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27"/>
          <p:cNvSpPr txBox="1"/>
          <p:nvPr/>
        </p:nvSpPr>
        <p:spPr>
          <a:xfrm>
            <a:off x="5839330" y="2157047"/>
            <a:ext cx="3224782" cy="6195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Arial Black"/>
              <a:buNone/>
            </a:pPr>
            <a:r>
              <a:rPr b="1" i="0" lang="es-PE" sz="3600" u="none" cap="none" strike="noStrike">
                <a:solidFill>
                  <a:schemeClr val="dk1"/>
                </a:solidFill>
                <a:latin typeface="Arial Black"/>
                <a:ea typeface="Arial Black"/>
                <a:cs typeface="Arial Black"/>
                <a:sym typeface="Arial Black"/>
              </a:rPr>
              <a:t>2020</a:t>
            </a:r>
            <a:endParaRPr/>
          </a:p>
        </p:txBody>
      </p:sp>
      <p:sp>
        <p:nvSpPr>
          <p:cNvPr id="593" name="Google Shape;593;p27"/>
          <p:cNvSpPr txBox="1"/>
          <p:nvPr/>
        </p:nvSpPr>
        <p:spPr>
          <a:xfrm>
            <a:off x="5839330" y="2883765"/>
            <a:ext cx="3224782" cy="29472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1" i="0" lang="es-PE" sz="2001" u="none" cap="none" strike="noStrike">
                <a:solidFill>
                  <a:srgbClr val="000000"/>
                </a:solidFill>
                <a:latin typeface="Arial"/>
                <a:ea typeface="Arial"/>
                <a:cs typeface="Arial"/>
                <a:sym typeface="Arial"/>
              </a:rPr>
              <a:t>VULPUTATE CRAS</a:t>
            </a:r>
            <a:endParaRPr/>
          </a:p>
        </p:txBody>
      </p:sp>
      <p:sp>
        <p:nvSpPr>
          <p:cNvPr id="594" name="Google Shape;594;p27"/>
          <p:cNvSpPr txBox="1"/>
          <p:nvPr/>
        </p:nvSpPr>
        <p:spPr>
          <a:xfrm>
            <a:off x="5839330" y="3285652"/>
            <a:ext cx="4112489" cy="1316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0" i="0" lang="es-PE" sz="2001" u="none" cap="none" strike="noStrike">
                <a:solidFill>
                  <a:srgbClr val="000000"/>
                </a:solidFill>
                <a:latin typeface="Arial"/>
                <a:ea typeface="Arial"/>
                <a:cs typeface="Arial"/>
                <a:sym typeface="Arial"/>
              </a:rPr>
              <a:t>Duis mollis, est non commodo luctus, nisi erat porttitor ligula, eget lacinia odio sem nec elit. Lorem dolor sit amet adipiscing elit.</a:t>
            </a:r>
            <a:endParaRPr/>
          </a:p>
        </p:txBody>
      </p:sp>
      <p:sp>
        <p:nvSpPr>
          <p:cNvPr id="595" name="Google Shape;595;p27"/>
          <p:cNvSpPr txBox="1"/>
          <p:nvPr/>
        </p:nvSpPr>
        <p:spPr>
          <a:xfrm>
            <a:off x="551071" y="2934415"/>
            <a:ext cx="1325087" cy="1025537"/>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s-PE" sz="6064" cap="none">
                <a:latin typeface="Arial Black"/>
                <a:ea typeface="Arial Black"/>
                <a:cs typeface="Arial Black"/>
                <a:sym typeface="Arial Black"/>
              </a:rPr>
              <a:t>02</a:t>
            </a:r>
            <a:endParaRPr b="1" sz="6064" cap="none">
              <a:latin typeface="Arial Black"/>
              <a:ea typeface="Arial Black"/>
              <a:cs typeface="Arial Black"/>
              <a:sym typeface="Arial Black"/>
            </a:endParaRPr>
          </a:p>
        </p:txBody>
      </p:sp>
      <p:pic>
        <p:nvPicPr>
          <p:cNvPr descr="Image" id="596" name="Google Shape;596;p27"/>
          <p:cNvPicPr preferRelativeResize="0"/>
          <p:nvPr/>
        </p:nvPicPr>
        <p:blipFill rotWithShape="1">
          <a:blip r:embed="rId3">
            <a:alphaModFix/>
          </a:blip>
          <a:srcRect b="314" l="23513" r="14948" t="84187"/>
          <a:stretch/>
        </p:blipFill>
        <p:spPr>
          <a:xfrm>
            <a:off x="2256454" y="0"/>
            <a:ext cx="3224782" cy="1062778"/>
          </a:xfrm>
          <a:prstGeom prst="rect">
            <a:avLst/>
          </a:prstGeom>
          <a:noFill/>
          <a:ln>
            <a:noFill/>
          </a:ln>
        </p:spPr>
      </p:pic>
      <p:pic>
        <p:nvPicPr>
          <p:cNvPr descr="Image" id="597" name="Google Shape;597;p27"/>
          <p:cNvPicPr preferRelativeResize="0"/>
          <p:nvPr/>
        </p:nvPicPr>
        <p:blipFill rotWithShape="1">
          <a:blip r:embed="rId3">
            <a:alphaModFix/>
          </a:blip>
          <a:srcRect b="11048" l="23513" r="14948" t="6022"/>
          <a:stretch/>
        </p:blipFill>
        <p:spPr>
          <a:xfrm>
            <a:off x="2245352" y="2178225"/>
            <a:ext cx="3224782" cy="5686719"/>
          </a:xfrm>
          <a:prstGeom prst="rect">
            <a:avLst/>
          </a:prstGeom>
          <a:noFill/>
          <a:ln>
            <a:noFill/>
          </a:ln>
        </p:spPr>
      </p:pic>
      <p:sp>
        <p:nvSpPr>
          <p:cNvPr id="598" name="Google Shape;598;p27"/>
          <p:cNvSpPr/>
          <p:nvPr/>
        </p:nvSpPr>
        <p:spPr>
          <a:xfrm>
            <a:off x="2250795" y="1194105"/>
            <a:ext cx="3236100" cy="852792"/>
          </a:xfrm>
          <a:prstGeom prst="rect">
            <a:avLst/>
          </a:prstGeom>
          <a:solidFill>
            <a:schemeClr val="accent3">
              <a:alpha val="49803"/>
            </a:scheme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8B33C9"/>
              </a:solidFill>
            </a:endParaRPr>
          </a:p>
        </p:txBody>
      </p:sp>
      <p:pic>
        <p:nvPicPr>
          <p:cNvPr descr="Image" id="599" name="Google Shape;599;p27"/>
          <p:cNvPicPr preferRelativeResize="0"/>
          <p:nvPr/>
        </p:nvPicPr>
        <p:blipFill rotWithShape="1">
          <a:blip r:embed="rId3">
            <a:alphaModFix/>
          </a:blip>
          <a:srcRect b="10375" l="23513" r="14948" t="74125"/>
          <a:stretch/>
        </p:blipFill>
        <p:spPr>
          <a:xfrm>
            <a:off x="2245352" y="6848373"/>
            <a:ext cx="3224782" cy="1062778"/>
          </a:xfrm>
          <a:prstGeom prst="rect">
            <a:avLst/>
          </a:prstGeom>
          <a:noFill/>
          <a:ln>
            <a:noFill/>
          </a:ln>
        </p:spPr>
      </p:pic>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8"/>
          <p:cNvSpPr txBox="1"/>
          <p:nvPr/>
        </p:nvSpPr>
        <p:spPr>
          <a:xfrm>
            <a:off x="5839330" y="2157047"/>
            <a:ext cx="3224782" cy="6195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Arial Black"/>
              <a:buNone/>
            </a:pPr>
            <a:r>
              <a:rPr b="1" i="0" lang="es-PE" sz="3600" u="none" cap="none" strike="noStrike">
                <a:solidFill>
                  <a:schemeClr val="dk1"/>
                </a:solidFill>
                <a:latin typeface="Arial Black"/>
                <a:ea typeface="Arial Black"/>
                <a:cs typeface="Arial Black"/>
                <a:sym typeface="Arial Black"/>
              </a:rPr>
              <a:t>2020</a:t>
            </a:r>
            <a:endParaRPr/>
          </a:p>
        </p:txBody>
      </p:sp>
      <p:sp>
        <p:nvSpPr>
          <p:cNvPr id="605" name="Google Shape;605;p28"/>
          <p:cNvSpPr txBox="1"/>
          <p:nvPr/>
        </p:nvSpPr>
        <p:spPr>
          <a:xfrm>
            <a:off x="5839330" y="2883765"/>
            <a:ext cx="3224782" cy="29472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1" i="0" lang="es-PE" sz="2001" u="none" cap="none" strike="noStrike">
                <a:solidFill>
                  <a:srgbClr val="000000"/>
                </a:solidFill>
                <a:latin typeface="Arial"/>
                <a:ea typeface="Arial"/>
                <a:cs typeface="Arial"/>
                <a:sym typeface="Arial"/>
              </a:rPr>
              <a:t>VULPUTATE CRAS</a:t>
            </a:r>
            <a:endParaRPr/>
          </a:p>
        </p:txBody>
      </p:sp>
      <p:sp>
        <p:nvSpPr>
          <p:cNvPr id="606" name="Google Shape;606;p28"/>
          <p:cNvSpPr txBox="1"/>
          <p:nvPr/>
        </p:nvSpPr>
        <p:spPr>
          <a:xfrm>
            <a:off x="5839330" y="3285652"/>
            <a:ext cx="4112489" cy="1316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0" i="0" lang="es-PE" sz="2001" u="none" cap="none" strike="noStrike">
                <a:solidFill>
                  <a:srgbClr val="000000"/>
                </a:solidFill>
                <a:latin typeface="Arial"/>
                <a:ea typeface="Arial"/>
                <a:cs typeface="Arial"/>
                <a:sym typeface="Arial"/>
              </a:rPr>
              <a:t>Duis mollis, est non commodo luctus, nisi erat porttitor ligula, eget lacinia odio sem nec elit. Lorem dolor sit amet adipiscing elit.</a:t>
            </a:r>
            <a:endParaRPr/>
          </a:p>
        </p:txBody>
      </p:sp>
      <p:sp>
        <p:nvSpPr>
          <p:cNvPr id="607" name="Google Shape;607;p28"/>
          <p:cNvSpPr txBox="1"/>
          <p:nvPr/>
        </p:nvSpPr>
        <p:spPr>
          <a:xfrm>
            <a:off x="551071" y="2934415"/>
            <a:ext cx="1325087" cy="1025537"/>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s-PE" sz="6064" cap="none">
                <a:latin typeface="Arial Black"/>
                <a:ea typeface="Arial Black"/>
                <a:cs typeface="Arial Black"/>
                <a:sym typeface="Arial Black"/>
              </a:rPr>
              <a:t>03</a:t>
            </a:r>
            <a:endParaRPr b="1" sz="6064" cap="none">
              <a:latin typeface="Arial Black"/>
              <a:ea typeface="Arial Black"/>
              <a:cs typeface="Arial Black"/>
              <a:sym typeface="Arial Black"/>
            </a:endParaRPr>
          </a:p>
        </p:txBody>
      </p:sp>
      <p:pic>
        <p:nvPicPr>
          <p:cNvPr descr="Image" id="608" name="Google Shape;608;p28"/>
          <p:cNvPicPr preferRelativeResize="0"/>
          <p:nvPr/>
        </p:nvPicPr>
        <p:blipFill rotWithShape="1">
          <a:blip r:embed="rId3">
            <a:alphaModFix/>
          </a:blip>
          <a:srcRect b="314" l="23513" r="14948" t="84187"/>
          <a:stretch/>
        </p:blipFill>
        <p:spPr>
          <a:xfrm>
            <a:off x="2256454" y="0"/>
            <a:ext cx="3224782" cy="1062778"/>
          </a:xfrm>
          <a:prstGeom prst="rect">
            <a:avLst/>
          </a:prstGeom>
          <a:noFill/>
          <a:ln>
            <a:noFill/>
          </a:ln>
        </p:spPr>
      </p:pic>
      <p:pic>
        <p:nvPicPr>
          <p:cNvPr descr="Image" id="609" name="Google Shape;609;p28"/>
          <p:cNvPicPr preferRelativeResize="0"/>
          <p:nvPr/>
        </p:nvPicPr>
        <p:blipFill rotWithShape="1">
          <a:blip r:embed="rId3">
            <a:alphaModFix/>
          </a:blip>
          <a:srcRect b="25565" l="23513" r="14948" t="6022"/>
          <a:stretch/>
        </p:blipFill>
        <p:spPr>
          <a:xfrm>
            <a:off x="2245352" y="2178225"/>
            <a:ext cx="3224782" cy="4691327"/>
          </a:xfrm>
          <a:prstGeom prst="rect">
            <a:avLst/>
          </a:prstGeom>
          <a:noFill/>
          <a:ln>
            <a:noFill/>
          </a:ln>
        </p:spPr>
      </p:pic>
      <p:sp>
        <p:nvSpPr>
          <p:cNvPr id="610" name="Google Shape;610;p28"/>
          <p:cNvSpPr/>
          <p:nvPr/>
        </p:nvSpPr>
        <p:spPr>
          <a:xfrm>
            <a:off x="2250795" y="1194105"/>
            <a:ext cx="3236100" cy="852792"/>
          </a:xfrm>
          <a:prstGeom prst="rect">
            <a:avLst/>
          </a:prstGeom>
          <a:solidFill>
            <a:schemeClr val="accent3">
              <a:alpha val="49803"/>
            </a:scheme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8B33C9"/>
              </a:solidFill>
            </a:endParaRPr>
          </a:p>
        </p:txBody>
      </p:sp>
      <p:pic>
        <p:nvPicPr>
          <p:cNvPr descr="Image" id="611" name="Google Shape;611;p28"/>
          <p:cNvPicPr preferRelativeResize="0"/>
          <p:nvPr/>
        </p:nvPicPr>
        <p:blipFill rotWithShape="1">
          <a:blip r:embed="rId3">
            <a:alphaModFix/>
          </a:blip>
          <a:srcRect b="10375" l="23513" r="14948" t="74125"/>
          <a:stretch/>
        </p:blipFill>
        <p:spPr>
          <a:xfrm>
            <a:off x="2262113" y="0"/>
            <a:ext cx="3224782" cy="1062778"/>
          </a:xfrm>
          <a:prstGeom prst="rect">
            <a:avLst/>
          </a:prstGeom>
          <a:noFill/>
          <a:ln>
            <a:noFill/>
          </a:ln>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Image" id="616" name="Google Shape;616;p29"/>
          <p:cNvPicPr preferRelativeResize="0"/>
          <p:nvPr/>
        </p:nvPicPr>
        <p:blipFill rotWithShape="1">
          <a:blip r:embed="rId3">
            <a:alphaModFix/>
          </a:blip>
          <a:srcRect b="1319" l="13674" r="32672" t="113"/>
          <a:stretch/>
        </p:blipFill>
        <p:spPr>
          <a:xfrm>
            <a:off x="2256454" y="2178225"/>
            <a:ext cx="3224782" cy="4251113"/>
          </a:xfrm>
          <a:prstGeom prst="rect">
            <a:avLst/>
          </a:prstGeom>
          <a:noFill/>
          <a:ln>
            <a:noFill/>
          </a:ln>
        </p:spPr>
      </p:pic>
      <p:sp>
        <p:nvSpPr>
          <p:cNvPr id="617" name="Google Shape;617;p29"/>
          <p:cNvSpPr txBox="1"/>
          <p:nvPr/>
        </p:nvSpPr>
        <p:spPr>
          <a:xfrm>
            <a:off x="5839330" y="2157047"/>
            <a:ext cx="3224782" cy="61955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600"/>
              <a:buFont typeface="Arial Black"/>
              <a:buNone/>
            </a:pPr>
            <a:r>
              <a:rPr b="1" i="0" lang="es-PE" sz="3600" u="none" cap="none" strike="noStrike">
                <a:solidFill>
                  <a:schemeClr val="dk1"/>
                </a:solidFill>
                <a:latin typeface="Arial Black"/>
                <a:ea typeface="Arial Black"/>
                <a:cs typeface="Arial Black"/>
                <a:sym typeface="Arial Black"/>
              </a:rPr>
              <a:t>2020</a:t>
            </a:r>
            <a:endParaRPr/>
          </a:p>
        </p:txBody>
      </p:sp>
      <p:sp>
        <p:nvSpPr>
          <p:cNvPr id="618" name="Google Shape;618;p29"/>
          <p:cNvSpPr txBox="1"/>
          <p:nvPr/>
        </p:nvSpPr>
        <p:spPr>
          <a:xfrm>
            <a:off x="5839330" y="2883765"/>
            <a:ext cx="3224782" cy="29472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1" i="0" lang="es-PE" sz="2001" u="none" cap="none" strike="noStrike">
                <a:solidFill>
                  <a:srgbClr val="000000"/>
                </a:solidFill>
                <a:latin typeface="Arial"/>
                <a:ea typeface="Arial"/>
                <a:cs typeface="Arial"/>
                <a:sym typeface="Arial"/>
              </a:rPr>
              <a:t>VULPUTATE CRAS</a:t>
            </a:r>
            <a:endParaRPr/>
          </a:p>
        </p:txBody>
      </p:sp>
      <p:sp>
        <p:nvSpPr>
          <p:cNvPr id="619" name="Google Shape;619;p29"/>
          <p:cNvSpPr txBox="1"/>
          <p:nvPr/>
        </p:nvSpPr>
        <p:spPr>
          <a:xfrm>
            <a:off x="5839330" y="3285652"/>
            <a:ext cx="4112489" cy="13161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1"/>
              <a:buFont typeface="Arial"/>
              <a:buNone/>
            </a:pPr>
            <a:r>
              <a:rPr b="0" i="0" lang="es-PE" sz="2001" u="none" cap="none" strike="noStrike">
                <a:solidFill>
                  <a:srgbClr val="000000"/>
                </a:solidFill>
                <a:latin typeface="Arial"/>
                <a:ea typeface="Arial"/>
                <a:cs typeface="Arial"/>
                <a:sym typeface="Arial"/>
              </a:rPr>
              <a:t>Duis mollis, est non commodo luctus, nisi erat porttitor ligula, eget lacinia odio sem nec elit. Lorem dolor sit amet adipiscing elit.</a:t>
            </a:r>
            <a:endParaRPr/>
          </a:p>
        </p:txBody>
      </p:sp>
      <p:sp>
        <p:nvSpPr>
          <p:cNvPr id="620" name="Google Shape;620;p29"/>
          <p:cNvSpPr txBox="1"/>
          <p:nvPr/>
        </p:nvSpPr>
        <p:spPr>
          <a:xfrm>
            <a:off x="551071" y="2934415"/>
            <a:ext cx="1325087" cy="1025537"/>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b="1" lang="es-PE" sz="6064" cap="none">
                <a:latin typeface="Arial Black"/>
                <a:ea typeface="Arial Black"/>
                <a:cs typeface="Arial Black"/>
                <a:sym typeface="Arial Black"/>
              </a:rPr>
              <a:t>04</a:t>
            </a:r>
            <a:endParaRPr b="1" sz="6064" cap="none">
              <a:latin typeface="Arial Black"/>
              <a:ea typeface="Arial Black"/>
              <a:cs typeface="Arial Black"/>
              <a:sym typeface="Arial Black"/>
            </a:endParaRPr>
          </a:p>
        </p:txBody>
      </p:sp>
      <p:cxnSp>
        <p:nvCxnSpPr>
          <p:cNvPr id="621" name="Google Shape;621;p29"/>
          <p:cNvCxnSpPr/>
          <p:nvPr/>
        </p:nvCxnSpPr>
        <p:spPr>
          <a:xfrm>
            <a:off x="2256454" y="6709750"/>
            <a:ext cx="3224782" cy="0"/>
          </a:xfrm>
          <a:prstGeom prst="straightConnector1">
            <a:avLst/>
          </a:prstGeom>
          <a:noFill/>
          <a:ln cap="flat" cmpd="thinThick" w="508000">
            <a:solidFill>
              <a:schemeClr val="accent3">
                <a:alpha val="49803"/>
              </a:schemeClr>
            </a:solidFill>
            <a:prstDash val="solid"/>
            <a:round/>
            <a:headEnd len="sm" w="sm" type="none"/>
            <a:tailEnd len="sm" w="sm" type="none"/>
          </a:ln>
        </p:spPr>
      </p:cxnSp>
      <p:pic>
        <p:nvPicPr>
          <p:cNvPr descr="Image" id="622" name="Google Shape;622;p29"/>
          <p:cNvPicPr preferRelativeResize="0"/>
          <p:nvPr/>
        </p:nvPicPr>
        <p:blipFill rotWithShape="1">
          <a:blip r:embed="rId4">
            <a:alphaModFix/>
          </a:blip>
          <a:srcRect b="314" l="23513" r="14948" t="84187"/>
          <a:stretch/>
        </p:blipFill>
        <p:spPr>
          <a:xfrm>
            <a:off x="2256454" y="0"/>
            <a:ext cx="3224782" cy="1062778"/>
          </a:xfrm>
          <a:prstGeom prst="rect">
            <a:avLst/>
          </a:prstGeom>
          <a:noFill/>
          <a:ln>
            <a:noFill/>
          </a:ln>
        </p:spPr>
      </p:pic>
      <p:sp>
        <p:nvSpPr>
          <p:cNvPr id="623" name="Google Shape;623;p29"/>
          <p:cNvSpPr/>
          <p:nvPr/>
        </p:nvSpPr>
        <p:spPr>
          <a:xfrm>
            <a:off x="2250795" y="1194105"/>
            <a:ext cx="3236100" cy="852792"/>
          </a:xfrm>
          <a:prstGeom prst="rect">
            <a:avLst/>
          </a:prstGeom>
          <a:solidFill>
            <a:schemeClr val="accent3">
              <a:alpha val="49803"/>
            </a:scheme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8B33C9"/>
              </a:solidFill>
            </a:endParaRPr>
          </a:p>
        </p:txBody>
      </p:sp>
      <p:pic>
        <p:nvPicPr>
          <p:cNvPr descr="Image" id="624" name="Google Shape;624;p29"/>
          <p:cNvPicPr preferRelativeResize="0"/>
          <p:nvPr/>
        </p:nvPicPr>
        <p:blipFill rotWithShape="1">
          <a:blip r:embed="rId4">
            <a:alphaModFix/>
          </a:blip>
          <a:srcRect b="10375" l="23513" r="14948" t="74125"/>
          <a:stretch/>
        </p:blipFill>
        <p:spPr>
          <a:xfrm>
            <a:off x="2250795" y="0"/>
            <a:ext cx="3224782" cy="1062778"/>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
          <p:cNvSpPr/>
          <p:nvPr/>
        </p:nvSpPr>
        <p:spPr>
          <a:xfrm>
            <a:off x="458655" y="564120"/>
            <a:ext cx="675018" cy="675018"/>
          </a:xfrm>
          <a:prstGeom prst="roundRect">
            <a:avLst>
              <a:gd fmla="val 11564" name="adj"/>
            </a:avLst>
          </a:pr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66" name="Google Shape;166;p3"/>
          <p:cNvPicPr preferRelativeResize="0"/>
          <p:nvPr/>
        </p:nvPicPr>
        <p:blipFill rotWithShape="1">
          <a:blip r:embed="rId3">
            <a:alphaModFix/>
          </a:blip>
          <a:srcRect b="0" l="0" r="0" t="0"/>
          <a:stretch/>
        </p:blipFill>
        <p:spPr>
          <a:xfrm>
            <a:off x="10970537" y="417168"/>
            <a:ext cx="609549" cy="851572"/>
          </a:xfrm>
          <a:prstGeom prst="rect">
            <a:avLst/>
          </a:prstGeom>
          <a:noFill/>
          <a:ln>
            <a:noFill/>
          </a:ln>
        </p:spPr>
      </p:pic>
      <p:sp>
        <p:nvSpPr>
          <p:cNvPr id="167" name="Google Shape;167;p3"/>
          <p:cNvSpPr/>
          <p:nvPr/>
        </p:nvSpPr>
        <p:spPr>
          <a:xfrm>
            <a:off x="1779314" y="3434289"/>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8" name="Google Shape;168;p3"/>
          <p:cNvSpPr txBox="1"/>
          <p:nvPr/>
        </p:nvSpPr>
        <p:spPr>
          <a:xfrm>
            <a:off x="1893678" y="3309495"/>
            <a:ext cx="6211008" cy="2175545"/>
          </a:xfrm>
          <a:prstGeom prst="rect">
            <a:avLst/>
          </a:prstGeom>
          <a:noFill/>
          <a:ln>
            <a:noFill/>
          </a:ln>
        </p:spPr>
        <p:txBody>
          <a:bodyPr anchorCtr="0" anchor="t" bIns="0" lIns="0" spcFirstLastPara="1" rIns="0" wrap="square" tIns="7300">
            <a:spAutoFit/>
          </a:bodyPr>
          <a:lstStyle/>
          <a:p>
            <a:pPr indent="0" lvl="0" marL="299195" marR="1147876" rtl="0" algn="l">
              <a:spcBef>
                <a:spcPts val="0"/>
              </a:spcBef>
              <a:spcAft>
                <a:spcPts val="0"/>
              </a:spcAft>
              <a:buNone/>
            </a:pPr>
            <a:r>
              <a:rPr lang="es-PE" sz="2001">
                <a:solidFill>
                  <a:srgbClr val="231F1F"/>
                </a:solidFill>
                <a:latin typeface="Arial"/>
                <a:ea typeface="Arial"/>
                <a:cs typeface="Arial"/>
                <a:sym typeface="Arial"/>
              </a:rPr>
              <a:t>Reconocer terminología estadística.</a:t>
            </a:r>
            <a:endParaRPr/>
          </a:p>
          <a:p>
            <a:pPr indent="0" lvl="0" marL="299195" marR="1147876" rtl="0" algn="l">
              <a:spcBef>
                <a:spcPts val="0"/>
              </a:spcBef>
              <a:spcAft>
                <a:spcPts val="0"/>
              </a:spcAft>
              <a:buNone/>
            </a:pPr>
            <a:r>
              <a:t/>
            </a:r>
            <a:endParaRPr sz="2001">
              <a:solidFill>
                <a:srgbClr val="231F1F"/>
              </a:solidFill>
              <a:latin typeface="Arial"/>
              <a:ea typeface="Arial"/>
              <a:cs typeface="Arial"/>
              <a:sym typeface="Arial"/>
            </a:endParaRPr>
          </a:p>
          <a:p>
            <a:pPr indent="0" lvl="0" marL="0" rtl="0" algn="l">
              <a:spcBef>
                <a:spcPts val="106"/>
              </a:spcBef>
              <a:spcAft>
                <a:spcPts val="0"/>
              </a:spcAft>
              <a:buNone/>
            </a:pPr>
            <a:r>
              <a:t/>
            </a:r>
            <a:endParaRPr sz="2001">
              <a:latin typeface="Arial"/>
              <a:ea typeface="Arial"/>
              <a:cs typeface="Arial"/>
              <a:sym typeface="Arial"/>
            </a:endParaRPr>
          </a:p>
          <a:p>
            <a:pPr indent="0" lvl="0" marL="299195" marR="543710" rtl="0" algn="l">
              <a:spcBef>
                <a:spcPts val="0"/>
              </a:spcBef>
              <a:spcAft>
                <a:spcPts val="0"/>
              </a:spcAft>
              <a:buNone/>
            </a:pPr>
            <a:r>
              <a:rPr lang="es-PE" sz="2001">
                <a:solidFill>
                  <a:srgbClr val="231F1F"/>
                </a:solidFill>
                <a:latin typeface="Arial"/>
                <a:ea typeface="Arial"/>
                <a:cs typeface="Arial"/>
                <a:sym typeface="Arial"/>
              </a:rPr>
              <a:t>Organizar los datos mediante tablas y gráficos.</a:t>
            </a:r>
            <a:endParaRPr/>
          </a:p>
          <a:p>
            <a:pPr indent="0" lvl="0" marL="299195" marR="543710" rtl="0" algn="l">
              <a:spcBef>
                <a:spcPts val="0"/>
              </a:spcBef>
              <a:spcAft>
                <a:spcPts val="0"/>
              </a:spcAft>
              <a:buNone/>
            </a:pPr>
            <a:r>
              <a:t/>
            </a:r>
            <a:endParaRPr sz="2001">
              <a:solidFill>
                <a:srgbClr val="231F1F"/>
              </a:solidFill>
              <a:latin typeface="Arial"/>
              <a:ea typeface="Arial"/>
              <a:cs typeface="Arial"/>
              <a:sym typeface="Arial"/>
            </a:endParaRPr>
          </a:p>
          <a:p>
            <a:pPr indent="0" lvl="0" marL="299195" marR="543710" rtl="0" algn="l">
              <a:spcBef>
                <a:spcPts val="0"/>
              </a:spcBef>
              <a:spcAft>
                <a:spcPts val="0"/>
              </a:spcAft>
              <a:buNone/>
            </a:pPr>
            <a:r>
              <a:t/>
            </a:r>
            <a:endParaRPr sz="2001">
              <a:solidFill>
                <a:srgbClr val="231F1F"/>
              </a:solidFill>
              <a:latin typeface="Arial"/>
              <a:ea typeface="Arial"/>
              <a:cs typeface="Arial"/>
              <a:sym typeface="Arial"/>
            </a:endParaRPr>
          </a:p>
          <a:p>
            <a:pPr indent="0" lvl="0" marL="299195" marR="543710" rtl="0" algn="l">
              <a:spcBef>
                <a:spcPts val="0"/>
              </a:spcBef>
              <a:spcAft>
                <a:spcPts val="0"/>
              </a:spcAft>
              <a:buNone/>
            </a:pPr>
            <a:r>
              <a:rPr lang="es-PE" sz="2001">
                <a:solidFill>
                  <a:srgbClr val="231F1F"/>
                </a:solidFill>
                <a:latin typeface="Arial"/>
                <a:ea typeface="Arial"/>
                <a:cs typeface="Arial"/>
                <a:sym typeface="Arial"/>
              </a:rPr>
              <a:t>Organizar los datos mediante tablas y gráficos.</a:t>
            </a:r>
            <a:endParaRPr/>
          </a:p>
        </p:txBody>
      </p:sp>
      <p:sp>
        <p:nvSpPr>
          <p:cNvPr id="169" name="Google Shape;169;p3"/>
          <p:cNvSpPr/>
          <p:nvPr/>
        </p:nvSpPr>
        <p:spPr>
          <a:xfrm>
            <a:off x="1779314" y="4327639"/>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0" name="Google Shape;170;p3"/>
          <p:cNvSpPr txBox="1"/>
          <p:nvPr>
            <p:ph type="title"/>
          </p:nvPr>
        </p:nvSpPr>
        <p:spPr>
          <a:xfrm>
            <a:off x="1283640" y="59513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lang="es-PE" sz="3200">
                <a:solidFill>
                  <a:srgbClr val="231F1F"/>
                </a:solidFill>
              </a:rPr>
              <a:t>Logro de aprendizaje de la semana</a:t>
            </a:r>
            <a:endParaRPr/>
          </a:p>
        </p:txBody>
      </p:sp>
      <p:sp>
        <p:nvSpPr>
          <p:cNvPr id="171" name="Google Shape;171;p3"/>
          <p:cNvSpPr/>
          <p:nvPr/>
        </p:nvSpPr>
        <p:spPr>
          <a:xfrm>
            <a:off x="1283640" y="2227599"/>
            <a:ext cx="4841069" cy="720967"/>
          </a:xfrm>
          <a:prstGeom prst="rect">
            <a:avLst/>
          </a:prstGeom>
          <a:noFill/>
          <a:ln>
            <a:noFill/>
          </a:ln>
        </p:spPr>
        <p:txBody>
          <a:bodyPr anchorCtr="0" anchor="t" bIns="45700" lIns="91425" spcFirstLastPara="1" rIns="91425" wrap="square" tIns="45700">
            <a:spAutoFit/>
          </a:bodyPr>
          <a:lstStyle/>
          <a:p>
            <a:pPr indent="0" lvl="0" marL="7701" marR="3081" rtl="0" algn="l">
              <a:lnSpc>
                <a:spcPct val="100299"/>
              </a:lnSpc>
              <a:spcBef>
                <a:spcPts val="0"/>
              </a:spcBef>
              <a:spcAft>
                <a:spcPts val="0"/>
              </a:spcAft>
              <a:buNone/>
            </a:pPr>
            <a:r>
              <a:rPr lang="es-PE" sz="2001">
                <a:solidFill>
                  <a:srgbClr val="231F1F"/>
                </a:solidFill>
                <a:latin typeface="Arial Black"/>
                <a:ea typeface="Arial Black"/>
                <a:cs typeface="Arial Black"/>
                <a:sym typeface="Arial Black"/>
              </a:rPr>
              <a:t>Al finalizar el tema, el estudiante</a:t>
            </a:r>
            <a:endParaRPr/>
          </a:p>
          <a:p>
            <a:pPr indent="0" lvl="0" marL="7701" marR="3081" rtl="0" algn="l">
              <a:lnSpc>
                <a:spcPct val="100299"/>
              </a:lnSpc>
              <a:spcBef>
                <a:spcPts val="58"/>
              </a:spcBef>
              <a:spcAft>
                <a:spcPts val="0"/>
              </a:spcAft>
              <a:buNone/>
            </a:pPr>
            <a:r>
              <a:rPr lang="es-PE" sz="2001">
                <a:solidFill>
                  <a:srgbClr val="231F1F"/>
                </a:solidFill>
                <a:latin typeface="Arial Black"/>
                <a:ea typeface="Arial Black"/>
                <a:cs typeface="Arial Black"/>
                <a:sym typeface="Arial Black"/>
              </a:rPr>
              <a:t>será capaz de:</a:t>
            </a:r>
            <a:endParaRPr sz="2001">
              <a:latin typeface="Arial Black"/>
              <a:ea typeface="Arial Black"/>
              <a:cs typeface="Arial Black"/>
              <a:sym typeface="Arial Black"/>
            </a:endParaRPr>
          </a:p>
        </p:txBody>
      </p:sp>
      <p:grpSp>
        <p:nvGrpSpPr>
          <p:cNvPr id="172" name="Google Shape;172;p3"/>
          <p:cNvGrpSpPr/>
          <p:nvPr/>
        </p:nvGrpSpPr>
        <p:grpSpPr>
          <a:xfrm>
            <a:off x="552017" y="647568"/>
            <a:ext cx="508285" cy="508120"/>
            <a:chOff x="5979" y="1593"/>
            <a:chExt cx="3085" cy="3084"/>
          </a:xfrm>
        </p:grpSpPr>
        <p:sp>
          <p:nvSpPr>
            <p:cNvPr id="173" name="Google Shape;173;p3"/>
            <p:cNvSpPr/>
            <p:nvPr/>
          </p:nvSpPr>
          <p:spPr>
            <a:xfrm>
              <a:off x="5979" y="1593"/>
              <a:ext cx="3085" cy="3084"/>
            </a:xfrm>
            <a:prstGeom prst="rect">
              <a:avLst/>
            </a:prstGeom>
            <a:noFill/>
            <a:ln>
              <a:noFill/>
            </a:ln>
          </p:spPr>
          <p:txBody>
            <a:bodyPr anchorCtr="0" anchor="t" bIns="27725" lIns="55425" spcFirstLastPara="1" rIns="55425" wrap="square" tIns="27725">
              <a:noAutofit/>
            </a:bodyPr>
            <a:lstStyle/>
            <a:p>
              <a:pPr indent="0" lvl="0" marL="0" rtl="0" algn="l">
                <a:spcBef>
                  <a:spcPts val="0"/>
                </a:spcBef>
                <a:spcAft>
                  <a:spcPts val="0"/>
                </a:spcAft>
                <a:buNone/>
              </a:pPr>
              <a:r>
                <a:t/>
              </a:r>
              <a:endParaRPr sz="1800"/>
            </a:p>
          </p:txBody>
        </p:sp>
        <p:sp>
          <p:nvSpPr>
            <p:cNvPr id="174" name="Google Shape;174;p3"/>
            <p:cNvSpPr/>
            <p:nvPr/>
          </p:nvSpPr>
          <p:spPr>
            <a:xfrm>
              <a:off x="6921" y="2726"/>
              <a:ext cx="1189" cy="806"/>
            </a:xfrm>
            <a:custGeom>
              <a:rect b="b" l="l" r="r" t="t"/>
              <a:pathLst>
                <a:path extrusionOk="0" h="1678" w="2476">
                  <a:moveTo>
                    <a:pt x="2476" y="0"/>
                  </a:moveTo>
                  <a:lnTo>
                    <a:pt x="799" y="1678"/>
                  </a:lnTo>
                  <a:lnTo>
                    <a:pt x="0" y="879"/>
                  </a:lnTo>
                </a:path>
              </a:pathLst>
            </a:custGeom>
            <a:noFill/>
            <a:ln cap="rnd" cmpd="sng" w="38100">
              <a:solidFill>
                <a:schemeClr val="lt2"/>
              </a:solidFill>
              <a:prstDash val="solid"/>
              <a:round/>
              <a:headEnd len="med" w="med" type="none"/>
              <a:tailEnd len="med" w="med" type="none"/>
            </a:ln>
          </p:spPr>
          <p:txBody>
            <a:bodyPr anchorCtr="0" anchor="t" bIns="27725" lIns="55425" spcFirstLastPara="1" rIns="55425" wrap="square" tIns="27725">
              <a:noAutofit/>
            </a:bodyPr>
            <a:lstStyle/>
            <a:p>
              <a:pPr indent="0" lvl="0" marL="0" rtl="0" algn="l">
                <a:spcBef>
                  <a:spcPts val="0"/>
                </a:spcBef>
                <a:spcAft>
                  <a:spcPts val="0"/>
                </a:spcAft>
                <a:buNone/>
              </a:pPr>
              <a:r>
                <a:t/>
              </a:r>
              <a:endParaRPr sz="1800"/>
            </a:p>
          </p:txBody>
        </p:sp>
        <p:sp>
          <p:nvSpPr>
            <p:cNvPr id="175" name="Google Shape;175;p3"/>
            <p:cNvSpPr/>
            <p:nvPr/>
          </p:nvSpPr>
          <p:spPr>
            <a:xfrm>
              <a:off x="6099" y="1713"/>
              <a:ext cx="2833" cy="2832"/>
            </a:xfrm>
            <a:prstGeom prst="ellipse">
              <a:avLst/>
            </a:prstGeom>
            <a:noFill/>
            <a:ln cap="rnd" cmpd="sng" w="38100">
              <a:solidFill>
                <a:schemeClr val="lt2"/>
              </a:solidFill>
              <a:prstDash val="solid"/>
              <a:round/>
              <a:headEnd len="sm" w="sm" type="none"/>
              <a:tailEnd len="sm" w="sm" type="none"/>
            </a:ln>
          </p:spPr>
          <p:txBody>
            <a:bodyPr anchorCtr="0" anchor="t" bIns="27725" lIns="55425" spcFirstLastPara="1" rIns="55425" wrap="square" tIns="27725">
              <a:noAutofit/>
            </a:bodyPr>
            <a:lstStyle/>
            <a:p>
              <a:pPr indent="0" lvl="0" marL="0" rtl="0" algn="l">
                <a:spcBef>
                  <a:spcPts val="0"/>
                </a:spcBef>
                <a:spcAft>
                  <a:spcPts val="0"/>
                </a:spcAft>
                <a:buNone/>
              </a:pPr>
              <a:r>
                <a:t/>
              </a:r>
              <a:endParaRPr sz="1800"/>
            </a:p>
          </p:txBody>
        </p:sp>
      </p:grpSp>
      <p:sp>
        <p:nvSpPr>
          <p:cNvPr id="176" name="Google Shape;176;p3"/>
          <p:cNvSpPr/>
          <p:nvPr/>
        </p:nvSpPr>
        <p:spPr>
          <a:xfrm>
            <a:off x="1780514" y="5261911"/>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77" name="Google Shape;177;p3"/>
          <p:cNvPicPr preferRelativeResize="0"/>
          <p:nvPr/>
        </p:nvPicPr>
        <p:blipFill rotWithShape="1">
          <a:blip r:embed="rId4">
            <a:alphaModFix/>
          </a:blip>
          <a:srcRect b="0" l="0" r="0" t="0"/>
          <a:stretch/>
        </p:blipFill>
        <p:spPr>
          <a:xfrm>
            <a:off x="8241168" y="2320014"/>
            <a:ext cx="2973520" cy="30486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
          <p:cNvSpPr/>
          <p:nvPr/>
        </p:nvSpPr>
        <p:spPr>
          <a:xfrm>
            <a:off x="458655" y="564120"/>
            <a:ext cx="675018" cy="675018"/>
          </a:xfrm>
          <a:prstGeom prst="roundRect">
            <a:avLst>
              <a:gd fmla="val 11564" name="adj"/>
            </a:avLst>
          </a:pr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3" name="Google Shape;183;p4"/>
          <p:cNvSpPr/>
          <p:nvPr/>
        </p:nvSpPr>
        <p:spPr>
          <a:xfrm>
            <a:off x="6650493" y="0"/>
            <a:ext cx="4092081" cy="6038198"/>
          </a:xfrm>
          <a:custGeom>
            <a:rect b="b" l="l" r="r" t="t"/>
            <a:pathLst>
              <a:path extrusionOk="0" h="9957435" w="6748144">
                <a:moveTo>
                  <a:pt x="6747532" y="0"/>
                </a:moveTo>
                <a:lnTo>
                  <a:pt x="0" y="0"/>
                </a:lnTo>
                <a:lnTo>
                  <a:pt x="0" y="9956984"/>
                </a:lnTo>
                <a:lnTo>
                  <a:pt x="3242403" y="8934366"/>
                </a:lnTo>
                <a:lnTo>
                  <a:pt x="6747532" y="9956984"/>
                </a:lnTo>
                <a:lnTo>
                  <a:pt x="6747532" y="0"/>
                </a:lnTo>
                <a:close/>
              </a:path>
            </a:pathLst>
          </a:custGeom>
          <a:solidFill>
            <a:srgbClr val="D8D8D8"/>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4" name="Google Shape;184;p4"/>
          <p:cNvSpPr/>
          <p:nvPr/>
        </p:nvSpPr>
        <p:spPr>
          <a:xfrm>
            <a:off x="6709277" y="-1"/>
            <a:ext cx="4092081" cy="6069773"/>
          </a:xfrm>
          <a:custGeom>
            <a:rect b="b" l="l" r="r" t="t"/>
            <a:pathLst>
              <a:path extrusionOk="0" h="10009505" w="6748144">
                <a:moveTo>
                  <a:pt x="6747532" y="10009339"/>
                </a:moveTo>
                <a:lnTo>
                  <a:pt x="3242403" y="8986721"/>
                </a:lnTo>
                <a:lnTo>
                  <a:pt x="0" y="10009339"/>
                </a:lnTo>
                <a:lnTo>
                  <a:pt x="0" y="0"/>
                </a:lnTo>
                <a:lnTo>
                  <a:pt x="6747532" y="0"/>
                </a:lnTo>
                <a:lnTo>
                  <a:pt x="6747532" y="10009339"/>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5" name="Google Shape;185;p4"/>
          <p:cNvSpPr/>
          <p:nvPr/>
        </p:nvSpPr>
        <p:spPr>
          <a:xfrm>
            <a:off x="7116187" y="3614557"/>
            <a:ext cx="3159455" cy="0"/>
          </a:xfrm>
          <a:custGeom>
            <a:rect b="b" l="l" r="r" t="t"/>
            <a:pathLst>
              <a:path extrusionOk="0" h="120000" w="5210175">
                <a:moveTo>
                  <a:pt x="0" y="0"/>
                </a:moveTo>
                <a:lnTo>
                  <a:pt x="5210145"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6" name="Google Shape;186;p4"/>
          <p:cNvSpPr/>
          <p:nvPr/>
        </p:nvSpPr>
        <p:spPr>
          <a:xfrm>
            <a:off x="7116187" y="2484278"/>
            <a:ext cx="3159455" cy="0"/>
          </a:xfrm>
          <a:custGeom>
            <a:rect b="b" l="l" r="r" t="t"/>
            <a:pathLst>
              <a:path extrusionOk="0" h="120000" w="5210175">
                <a:moveTo>
                  <a:pt x="0" y="0"/>
                </a:moveTo>
                <a:lnTo>
                  <a:pt x="5210145" y="0"/>
                </a:lnTo>
              </a:path>
            </a:pathLst>
          </a:custGeom>
          <a:noFill/>
          <a:ln cap="flat" cmpd="sng" w="10450">
            <a:solidFill>
              <a:srgbClr val="231F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7" name="Google Shape;187;p4"/>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Contenido</a:t>
            </a:r>
            <a:endParaRPr b="0" i="0" sz="3638">
              <a:solidFill>
                <a:srgbClr val="231F1F"/>
              </a:solidFill>
              <a:latin typeface="Arial Black"/>
              <a:ea typeface="Arial Black"/>
              <a:cs typeface="Arial Black"/>
              <a:sym typeface="Arial Black"/>
            </a:endParaRPr>
          </a:p>
        </p:txBody>
      </p:sp>
      <p:pic>
        <p:nvPicPr>
          <p:cNvPr id="188" name="Google Shape;188;p4"/>
          <p:cNvPicPr preferRelativeResize="0"/>
          <p:nvPr/>
        </p:nvPicPr>
        <p:blipFill rotWithShape="1">
          <a:blip r:embed="rId3">
            <a:alphaModFix/>
          </a:blip>
          <a:srcRect b="0" l="0" r="0" t="0"/>
          <a:stretch/>
        </p:blipFill>
        <p:spPr>
          <a:xfrm>
            <a:off x="597278" y="656535"/>
            <a:ext cx="508285" cy="508285"/>
          </a:xfrm>
          <a:prstGeom prst="rect">
            <a:avLst/>
          </a:prstGeom>
          <a:noFill/>
          <a:ln>
            <a:noFill/>
          </a:ln>
        </p:spPr>
      </p:pic>
      <p:sp>
        <p:nvSpPr>
          <p:cNvPr id="189" name="Google Shape;189;p4"/>
          <p:cNvSpPr/>
          <p:nvPr/>
        </p:nvSpPr>
        <p:spPr>
          <a:xfrm>
            <a:off x="7106306" y="3982932"/>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0" name="Google Shape;190;p4"/>
          <p:cNvSpPr txBox="1"/>
          <p:nvPr/>
        </p:nvSpPr>
        <p:spPr>
          <a:xfrm>
            <a:off x="7397338" y="1704767"/>
            <a:ext cx="2810587" cy="723237"/>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lang="es-PE" sz="2400">
                <a:solidFill>
                  <a:srgbClr val="231F1F"/>
                </a:solidFill>
                <a:latin typeface="Arial Black"/>
                <a:ea typeface="Arial Black"/>
                <a:cs typeface="Arial Black"/>
                <a:sym typeface="Arial Black"/>
              </a:rPr>
              <a:t>Conceptos</a:t>
            </a:r>
            <a:r>
              <a:rPr lang="es-PE" sz="2244">
                <a:solidFill>
                  <a:srgbClr val="231F1F"/>
                </a:solidFill>
                <a:latin typeface="Arial Black"/>
                <a:ea typeface="Arial Black"/>
                <a:cs typeface="Arial Black"/>
                <a:sym typeface="Arial Black"/>
              </a:rPr>
              <a:t> básicos</a:t>
            </a:r>
            <a:endParaRPr/>
          </a:p>
        </p:txBody>
      </p:sp>
      <p:sp>
        <p:nvSpPr>
          <p:cNvPr id="191" name="Google Shape;191;p4"/>
          <p:cNvSpPr txBox="1"/>
          <p:nvPr/>
        </p:nvSpPr>
        <p:spPr>
          <a:xfrm>
            <a:off x="7403384" y="2646518"/>
            <a:ext cx="2810587" cy="747217"/>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lang="es-PE" sz="2400">
                <a:solidFill>
                  <a:srgbClr val="231F1F"/>
                </a:solidFill>
                <a:latin typeface="Arial Black"/>
                <a:ea typeface="Arial Black"/>
                <a:cs typeface="Arial Black"/>
                <a:sym typeface="Arial Black"/>
              </a:rPr>
              <a:t>Organización</a:t>
            </a:r>
            <a:endParaRPr/>
          </a:p>
          <a:p>
            <a:pPr indent="0" lvl="0" marL="7701" rtl="0" algn="l">
              <a:spcBef>
                <a:spcPts val="0"/>
              </a:spcBef>
              <a:spcAft>
                <a:spcPts val="0"/>
              </a:spcAft>
              <a:buNone/>
            </a:pPr>
            <a:r>
              <a:rPr lang="es-PE" sz="2400">
                <a:solidFill>
                  <a:srgbClr val="231F1F"/>
                </a:solidFill>
                <a:latin typeface="Arial Black"/>
                <a:ea typeface="Arial Black"/>
                <a:cs typeface="Arial Black"/>
                <a:sym typeface="Arial Black"/>
              </a:rPr>
              <a:t>de datos</a:t>
            </a:r>
            <a:endParaRPr/>
          </a:p>
        </p:txBody>
      </p:sp>
      <p:sp>
        <p:nvSpPr>
          <p:cNvPr id="192" name="Google Shape;192;p4"/>
          <p:cNvSpPr txBox="1"/>
          <p:nvPr/>
        </p:nvSpPr>
        <p:spPr>
          <a:xfrm>
            <a:off x="7403384" y="3845596"/>
            <a:ext cx="2810587" cy="747217"/>
          </a:xfrm>
          <a:prstGeom prst="rect">
            <a:avLst/>
          </a:prstGeom>
          <a:noFill/>
          <a:ln>
            <a:noFill/>
          </a:ln>
        </p:spPr>
        <p:txBody>
          <a:bodyPr anchorCtr="0" anchor="t" bIns="0" lIns="0" spcFirstLastPara="1" rIns="0" wrap="square" tIns="8450">
            <a:spAutoFit/>
          </a:bodyPr>
          <a:lstStyle/>
          <a:p>
            <a:pPr indent="0" lvl="0" marL="7701" rtl="0" algn="l">
              <a:spcBef>
                <a:spcPts val="0"/>
              </a:spcBef>
              <a:spcAft>
                <a:spcPts val="0"/>
              </a:spcAft>
              <a:buNone/>
            </a:pPr>
            <a:r>
              <a:rPr lang="es-PE" sz="2400">
                <a:solidFill>
                  <a:srgbClr val="231F1F"/>
                </a:solidFill>
                <a:latin typeface="Arial Black"/>
                <a:ea typeface="Arial Black"/>
                <a:cs typeface="Arial Black"/>
                <a:sym typeface="Arial Black"/>
              </a:rPr>
              <a:t>Organización</a:t>
            </a:r>
            <a:endParaRPr/>
          </a:p>
          <a:p>
            <a:pPr indent="0" lvl="0" marL="7701" rtl="0" algn="l">
              <a:spcBef>
                <a:spcPts val="0"/>
              </a:spcBef>
              <a:spcAft>
                <a:spcPts val="0"/>
              </a:spcAft>
              <a:buNone/>
            </a:pPr>
            <a:r>
              <a:rPr lang="es-PE" sz="2400">
                <a:solidFill>
                  <a:srgbClr val="231F1F"/>
                </a:solidFill>
                <a:latin typeface="Arial Black"/>
                <a:ea typeface="Arial Black"/>
                <a:cs typeface="Arial Black"/>
                <a:sym typeface="Arial Black"/>
              </a:rPr>
              <a:t>de datos</a:t>
            </a:r>
            <a:endParaRPr/>
          </a:p>
        </p:txBody>
      </p:sp>
      <p:sp>
        <p:nvSpPr>
          <p:cNvPr id="193" name="Google Shape;193;p4"/>
          <p:cNvSpPr/>
          <p:nvPr/>
        </p:nvSpPr>
        <p:spPr>
          <a:xfrm>
            <a:off x="7106310" y="1831451"/>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4" name="Google Shape;194;p4"/>
          <p:cNvSpPr/>
          <p:nvPr/>
        </p:nvSpPr>
        <p:spPr>
          <a:xfrm>
            <a:off x="7106310" y="2792830"/>
            <a:ext cx="114364" cy="114364"/>
          </a:xfrm>
          <a:custGeom>
            <a:rect b="b" l="l" r="r" t="t"/>
            <a:pathLst>
              <a:path extrusionOk="0" h="188595" w="188595">
                <a:moveTo>
                  <a:pt x="188475" y="0"/>
                </a:moveTo>
                <a:lnTo>
                  <a:pt x="0" y="0"/>
                </a:lnTo>
                <a:lnTo>
                  <a:pt x="0" y="188475"/>
                </a:lnTo>
                <a:lnTo>
                  <a:pt x="188475" y="188475"/>
                </a:lnTo>
                <a:lnTo>
                  <a:pt x="188475"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95" name="Google Shape;195;p4"/>
          <p:cNvPicPr preferRelativeResize="0"/>
          <p:nvPr/>
        </p:nvPicPr>
        <p:blipFill rotWithShape="1">
          <a:blip r:embed="rId4">
            <a:alphaModFix/>
          </a:blip>
          <a:srcRect b="0" l="0" r="0" t="0"/>
          <a:stretch/>
        </p:blipFill>
        <p:spPr>
          <a:xfrm>
            <a:off x="1836610" y="2320772"/>
            <a:ext cx="2500496" cy="32712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9" name="Shape 199"/>
        <p:cNvGrpSpPr/>
        <p:nvPr/>
      </p:nvGrpSpPr>
      <p:grpSpPr>
        <a:xfrm>
          <a:off x="0" y="0"/>
          <a:ext cx="0" cy="0"/>
          <a:chOff x="0" y="0"/>
          <a:chExt cx="0" cy="0"/>
        </a:xfrm>
      </p:grpSpPr>
      <p:sp>
        <p:nvSpPr>
          <p:cNvPr id="200" name="Google Shape;200;p5"/>
          <p:cNvSpPr txBox="1"/>
          <p:nvPr>
            <p:ph type="title"/>
          </p:nvPr>
        </p:nvSpPr>
        <p:spPr>
          <a:xfrm>
            <a:off x="3785613" y="1395859"/>
            <a:ext cx="3558130" cy="472644"/>
          </a:xfrm>
          <a:prstGeom prst="rect">
            <a:avLst/>
          </a:prstGeom>
          <a:noFill/>
          <a:ln>
            <a:noFill/>
          </a:ln>
        </p:spPr>
        <p:txBody>
          <a:bodyPr anchorCtr="0" anchor="t" bIns="0" lIns="0" spcFirstLastPara="1" rIns="0" wrap="square" tIns="98375">
            <a:spAutoFit/>
          </a:bodyPr>
          <a:lstStyle/>
          <a:p>
            <a:pPr indent="0" lvl="0" marL="7701" rtl="0" algn="ctr">
              <a:spcBef>
                <a:spcPts val="0"/>
              </a:spcBef>
              <a:spcAft>
                <a:spcPts val="0"/>
              </a:spcAft>
              <a:buNone/>
            </a:pPr>
            <a:r>
              <a:rPr b="1" lang="es-PE" sz="2400">
                <a:solidFill>
                  <a:schemeClr val="dk1"/>
                </a:solidFill>
                <a:latin typeface="Arial Black"/>
                <a:ea typeface="Arial Black"/>
                <a:cs typeface="Arial Black"/>
                <a:sym typeface="Arial Black"/>
              </a:rPr>
              <a:t>¿Sabías que…?</a:t>
            </a:r>
            <a:endParaRPr b="1" sz="2400">
              <a:solidFill>
                <a:schemeClr val="dk1"/>
              </a:solidFill>
              <a:latin typeface="Arial Black"/>
              <a:ea typeface="Arial Black"/>
              <a:cs typeface="Arial Black"/>
              <a:sym typeface="Arial Black"/>
            </a:endParaRPr>
          </a:p>
        </p:txBody>
      </p:sp>
      <p:pic>
        <p:nvPicPr>
          <p:cNvPr id="201" name="Google Shape;201;p5"/>
          <p:cNvPicPr preferRelativeResize="0"/>
          <p:nvPr/>
        </p:nvPicPr>
        <p:blipFill rotWithShape="1">
          <a:blip r:embed="rId3">
            <a:alphaModFix/>
          </a:blip>
          <a:srcRect b="0" l="0" r="0" t="0"/>
          <a:stretch/>
        </p:blipFill>
        <p:spPr>
          <a:xfrm>
            <a:off x="10970537" y="417168"/>
            <a:ext cx="609549" cy="851572"/>
          </a:xfrm>
          <a:prstGeom prst="rect">
            <a:avLst/>
          </a:prstGeom>
          <a:noFill/>
          <a:ln>
            <a:noFill/>
          </a:ln>
        </p:spPr>
      </p:pic>
      <p:sp>
        <p:nvSpPr>
          <p:cNvPr id="202" name="Google Shape;202;p5"/>
          <p:cNvSpPr/>
          <p:nvPr/>
        </p:nvSpPr>
        <p:spPr>
          <a:xfrm>
            <a:off x="1041555" y="2345150"/>
            <a:ext cx="4538963" cy="3788427"/>
          </a:xfrm>
          <a:custGeom>
            <a:rect b="b" l="l" r="r" t="t"/>
            <a:pathLst>
              <a:path extrusionOk="0" h="4373245" w="4373245">
                <a:moveTo>
                  <a:pt x="4372683" y="4372683"/>
                </a:moveTo>
                <a:lnTo>
                  <a:pt x="0" y="4372683"/>
                </a:lnTo>
                <a:lnTo>
                  <a:pt x="0" y="0"/>
                </a:lnTo>
                <a:lnTo>
                  <a:pt x="4372683" y="0"/>
                </a:lnTo>
                <a:lnTo>
                  <a:pt x="4372683" y="4372683"/>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3" name="Google Shape;203;p5"/>
          <p:cNvSpPr/>
          <p:nvPr/>
        </p:nvSpPr>
        <p:spPr>
          <a:xfrm>
            <a:off x="6611483" y="2328785"/>
            <a:ext cx="4538963" cy="3788427"/>
          </a:xfrm>
          <a:custGeom>
            <a:rect b="b" l="l" r="r" t="t"/>
            <a:pathLst>
              <a:path extrusionOk="0" h="4373245" w="4373245">
                <a:moveTo>
                  <a:pt x="4372683" y="4372683"/>
                </a:moveTo>
                <a:lnTo>
                  <a:pt x="0" y="4372683"/>
                </a:lnTo>
                <a:lnTo>
                  <a:pt x="0" y="0"/>
                </a:lnTo>
                <a:lnTo>
                  <a:pt x="4372683" y="0"/>
                </a:lnTo>
                <a:lnTo>
                  <a:pt x="4372683" y="4372683"/>
                </a:lnTo>
                <a:close/>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04" name="Google Shape;204;p5"/>
          <p:cNvPicPr preferRelativeResize="0"/>
          <p:nvPr/>
        </p:nvPicPr>
        <p:blipFill rotWithShape="1">
          <a:blip r:embed="rId4">
            <a:alphaModFix/>
          </a:blip>
          <a:srcRect b="25154" l="0" r="0" t="0"/>
          <a:stretch/>
        </p:blipFill>
        <p:spPr>
          <a:xfrm>
            <a:off x="1232436" y="2559216"/>
            <a:ext cx="4142892" cy="3304641"/>
          </a:xfrm>
          <a:prstGeom prst="rect">
            <a:avLst/>
          </a:prstGeom>
          <a:noFill/>
          <a:ln>
            <a:noFill/>
          </a:ln>
        </p:spPr>
      </p:pic>
      <p:pic>
        <p:nvPicPr>
          <p:cNvPr id="205" name="Google Shape;205;p5"/>
          <p:cNvPicPr preferRelativeResize="0"/>
          <p:nvPr/>
        </p:nvPicPr>
        <p:blipFill rotWithShape="1">
          <a:blip r:embed="rId5">
            <a:alphaModFix/>
          </a:blip>
          <a:srcRect b="13579" l="5986" r="8914" t="3416"/>
          <a:stretch/>
        </p:blipFill>
        <p:spPr>
          <a:xfrm>
            <a:off x="6761672" y="2513008"/>
            <a:ext cx="4227628" cy="3389870"/>
          </a:xfrm>
          <a:prstGeom prst="rect">
            <a:avLst/>
          </a:prstGeom>
          <a:noFill/>
          <a:ln>
            <a:noFill/>
          </a:ln>
        </p:spPr>
      </p:pic>
      <p:sp>
        <p:nvSpPr>
          <p:cNvPr id="206" name="Google Shape;206;p5"/>
          <p:cNvSpPr/>
          <p:nvPr/>
        </p:nvSpPr>
        <p:spPr>
          <a:xfrm>
            <a:off x="5271458" y="-682217"/>
            <a:ext cx="1340025" cy="398291"/>
          </a:xfrm>
          <a:prstGeom prst="rect">
            <a:avLst/>
          </a:prstGeom>
          <a:solidFill>
            <a:schemeClr val="accent1"/>
          </a:solidFill>
          <a:ln cap="flat" cmpd="sng" w="25400">
            <a:solidFill>
              <a:srgbClr val="4A081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207" name="Google Shape;207;p5"/>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08" name="Google Shape;208;p5"/>
          <p:cNvPicPr preferRelativeResize="0"/>
          <p:nvPr/>
        </p:nvPicPr>
        <p:blipFill rotWithShape="1">
          <a:blip r:embed="rId6">
            <a:alphaModFix/>
          </a:blip>
          <a:srcRect b="0" l="0" r="0" t="0"/>
          <a:stretch/>
        </p:blipFill>
        <p:spPr>
          <a:xfrm>
            <a:off x="597278" y="656535"/>
            <a:ext cx="508285" cy="508285"/>
          </a:xfrm>
          <a:prstGeom prst="rect">
            <a:avLst/>
          </a:prstGeom>
          <a:noFill/>
          <a:ln>
            <a:noFill/>
          </a:ln>
        </p:spPr>
      </p:pic>
      <p:sp>
        <p:nvSpPr>
          <p:cNvPr id="209" name="Google Shape;209;p5"/>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Contenido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6"/>
          <p:cNvPicPr preferRelativeResize="0"/>
          <p:nvPr/>
        </p:nvPicPr>
        <p:blipFill rotWithShape="1">
          <a:blip r:embed="rId3">
            <a:alphaModFix/>
          </a:blip>
          <a:srcRect b="0" l="0" r="0" t="0"/>
          <a:stretch/>
        </p:blipFill>
        <p:spPr>
          <a:xfrm>
            <a:off x="10970536" y="417168"/>
            <a:ext cx="609549" cy="851572"/>
          </a:xfrm>
          <a:prstGeom prst="rect">
            <a:avLst/>
          </a:prstGeom>
          <a:noFill/>
          <a:ln>
            <a:noFill/>
          </a:ln>
        </p:spPr>
      </p:pic>
      <p:sp>
        <p:nvSpPr>
          <p:cNvPr id="215" name="Google Shape;215;p6"/>
          <p:cNvSpPr/>
          <p:nvPr/>
        </p:nvSpPr>
        <p:spPr>
          <a:xfrm>
            <a:off x="1514678" y="1271004"/>
            <a:ext cx="10065407" cy="46564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PE" sz="2400">
                <a:solidFill>
                  <a:srgbClr val="7F7F7F"/>
                </a:solidFill>
                <a:latin typeface="Arial Black"/>
                <a:ea typeface="Arial Black"/>
                <a:cs typeface="Arial Black"/>
                <a:sym typeface="Arial Black"/>
              </a:rPr>
              <a:t>Subtitulo</a:t>
            </a:r>
            <a:endParaRPr/>
          </a:p>
        </p:txBody>
      </p:sp>
      <p:sp>
        <p:nvSpPr>
          <p:cNvPr id="216" name="Google Shape;216;p6"/>
          <p:cNvSpPr/>
          <p:nvPr/>
        </p:nvSpPr>
        <p:spPr>
          <a:xfrm>
            <a:off x="458655" y="564120"/>
            <a:ext cx="675018" cy="675018"/>
          </a:xfrm>
          <a:prstGeom prst="roundRect">
            <a:avLst>
              <a:gd fmla="val 11564" name="adj"/>
            </a:avLst>
          </a:prstGeom>
          <a:solidFill>
            <a:schemeClr val="accent3"/>
          </a:solidFill>
          <a:ln cap="flat" cmpd="sng" w="9525">
            <a:solidFill>
              <a:schemeClr val="lt2"/>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17" name="Google Shape;217;p6"/>
          <p:cNvPicPr preferRelativeResize="0"/>
          <p:nvPr/>
        </p:nvPicPr>
        <p:blipFill rotWithShape="1">
          <a:blip r:embed="rId4">
            <a:alphaModFix/>
          </a:blip>
          <a:srcRect b="0" l="0" r="0" t="0"/>
          <a:stretch/>
        </p:blipFill>
        <p:spPr>
          <a:xfrm>
            <a:off x="597278" y="656535"/>
            <a:ext cx="508285" cy="508285"/>
          </a:xfrm>
          <a:prstGeom prst="rect">
            <a:avLst/>
          </a:prstGeom>
          <a:noFill/>
          <a:ln>
            <a:noFill/>
          </a:ln>
        </p:spPr>
      </p:pic>
      <p:sp>
        <p:nvSpPr>
          <p:cNvPr id="218" name="Google Shape;218;p6"/>
          <p:cNvSpPr txBox="1"/>
          <p:nvPr/>
        </p:nvSpPr>
        <p:spPr>
          <a:xfrm>
            <a:off x="1514679" y="596124"/>
            <a:ext cx="9455858" cy="611009"/>
          </a:xfrm>
          <a:prstGeom prst="rect">
            <a:avLst/>
          </a:prstGeom>
          <a:noFill/>
          <a:ln>
            <a:noFill/>
          </a:ln>
        </p:spPr>
        <p:txBody>
          <a:bodyPr anchorCtr="0" anchor="t" bIns="0" lIns="0" spcFirstLastPara="1" rIns="0" wrap="square" tIns="117400">
            <a:spAutoFit/>
          </a:bodyPr>
          <a:lstStyle/>
          <a:p>
            <a:pPr indent="0" lvl="0" marL="7701" rtl="0" algn="l">
              <a:spcBef>
                <a:spcPts val="0"/>
              </a:spcBef>
              <a:spcAft>
                <a:spcPts val="0"/>
              </a:spcAft>
              <a:buNone/>
            </a:pPr>
            <a:r>
              <a:rPr b="0" i="0" lang="es-PE" sz="3200">
                <a:solidFill>
                  <a:srgbClr val="231F1F"/>
                </a:solidFill>
                <a:latin typeface="Arial Black"/>
                <a:ea typeface="Arial Black"/>
                <a:cs typeface="Arial Black"/>
                <a:sym typeface="Arial Black"/>
              </a:rPr>
              <a:t>Contenido</a:t>
            </a:r>
            <a:endParaRPr b="0" i="0" sz="3638">
              <a:solidFill>
                <a:srgbClr val="231F1F"/>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7"/>
          <p:cNvPicPr preferRelativeResize="0"/>
          <p:nvPr/>
        </p:nvPicPr>
        <p:blipFill rotWithShape="1">
          <a:blip r:embed="rId3">
            <a:alphaModFix/>
          </a:blip>
          <a:srcRect b="6584" l="0" r="0" t="8916"/>
          <a:stretch/>
        </p:blipFill>
        <p:spPr>
          <a:xfrm>
            <a:off x="428" y="-20537"/>
            <a:ext cx="12191144" cy="6867627"/>
          </a:xfrm>
          <a:prstGeom prst="rect">
            <a:avLst/>
          </a:prstGeom>
          <a:noFill/>
          <a:ln>
            <a:noFill/>
          </a:ln>
        </p:spPr>
      </p:pic>
      <p:sp>
        <p:nvSpPr>
          <p:cNvPr id="224" name="Google Shape;224;p7"/>
          <p:cNvSpPr/>
          <p:nvPr/>
        </p:nvSpPr>
        <p:spPr>
          <a:xfrm>
            <a:off x="4139" y="3491556"/>
            <a:ext cx="12191144" cy="3382792"/>
          </a:xfrm>
          <a:custGeom>
            <a:rect b="b" l="l" r="r" t="t"/>
            <a:pathLst>
              <a:path extrusionOk="0" h="11299825" w="9700895">
                <a:moveTo>
                  <a:pt x="9700699" y="0"/>
                </a:moveTo>
                <a:lnTo>
                  <a:pt x="0" y="0"/>
                </a:lnTo>
                <a:lnTo>
                  <a:pt x="0" y="11299645"/>
                </a:lnTo>
                <a:lnTo>
                  <a:pt x="9700699" y="11299645"/>
                </a:lnTo>
                <a:lnTo>
                  <a:pt x="9700699" y="0"/>
                </a:lnTo>
                <a:close/>
              </a:path>
            </a:pathLst>
          </a:custGeom>
          <a:solidFill>
            <a:srgbClr val="231F1F">
              <a:alpha val="8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5" name="Google Shape;225;p7"/>
          <p:cNvSpPr txBox="1"/>
          <p:nvPr/>
        </p:nvSpPr>
        <p:spPr>
          <a:xfrm>
            <a:off x="3415951" y="4514801"/>
            <a:ext cx="7045984"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s-PE" sz="4000">
                <a:solidFill>
                  <a:schemeClr val="lt1"/>
                </a:solidFill>
                <a:latin typeface="Arial Black"/>
                <a:ea typeface="Arial Black"/>
                <a:cs typeface="Arial Black"/>
                <a:sym typeface="Arial Black"/>
              </a:rPr>
              <a:t>Conceptos básicos</a:t>
            </a:r>
            <a:endParaRPr/>
          </a:p>
        </p:txBody>
      </p:sp>
      <p:sp>
        <p:nvSpPr>
          <p:cNvPr id="226" name="Google Shape;226;p7"/>
          <p:cNvSpPr/>
          <p:nvPr/>
        </p:nvSpPr>
        <p:spPr>
          <a:xfrm>
            <a:off x="858229" y="3491556"/>
            <a:ext cx="1933230" cy="2852638"/>
          </a:xfrm>
          <a:custGeom>
            <a:rect b="b" l="l" r="r" t="t"/>
            <a:pathLst>
              <a:path extrusionOk="0" h="9957435" w="6748144">
                <a:moveTo>
                  <a:pt x="6747532" y="0"/>
                </a:moveTo>
                <a:lnTo>
                  <a:pt x="0" y="0"/>
                </a:lnTo>
                <a:lnTo>
                  <a:pt x="0" y="9956984"/>
                </a:lnTo>
                <a:lnTo>
                  <a:pt x="3242403" y="8934366"/>
                </a:lnTo>
                <a:lnTo>
                  <a:pt x="6747532" y="9956984"/>
                </a:lnTo>
                <a:lnTo>
                  <a:pt x="6747532"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7" name="Google Shape;227;p7"/>
          <p:cNvSpPr/>
          <p:nvPr/>
        </p:nvSpPr>
        <p:spPr>
          <a:xfrm>
            <a:off x="1316559" y="4353155"/>
            <a:ext cx="1016570" cy="1016570"/>
          </a:xfrm>
          <a:prstGeom prst="ellipse">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228" name="Google Shape;228;p7"/>
          <p:cNvSpPr/>
          <p:nvPr/>
        </p:nvSpPr>
        <p:spPr>
          <a:xfrm>
            <a:off x="1520531" y="4606428"/>
            <a:ext cx="633903" cy="524633"/>
          </a:xfrm>
          <a:custGeom>
            <a:rect b="b" l="l" r="r" t="t"/>
            <a:pathLst>
              <a:path extrusionOk="0" h="951229" w="1149350">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extrusionOk="0" h="951229" w="1149350">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extrusionOk="0" h="951229" w="1149350">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extrusionOk="0" h="951229" w="1149350">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extrusionOk="0" h="951229" w="1149350">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extrusionOk="0" h="951229" w="1149350">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extrusionOk="0" h="951229" w="1149350">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extrusionOk="0" h="951229" w="1149350">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extrusionOk="0" h="951229" w="1149350">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extrusionOk="0" h="951229" w="1149350">
                <a:moveTo>
                  <a:pt x="755778" y="554990"/>
                </a:moveTo>
                <a:lnTo>
                  <a:pt x="722114" y="554990"/>
                </a:lnTo>
                <a:lnTo>
                  <a:pt x="722114" y="593090"/>
                </a:lnTo>
                <a:lnTo>
                  <a:pt x="755778" y="593090"/>
                </a:lnTo>
                <a:lnTo>
                  <a:pt x="755778" y="554990"/>
                </a:lnTo>
                <a:close/>
              </a:path>
              <a:path extrusionOk="0" h="951229" w="1149350">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extrusionOk="0" h="951229" w="1149350">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extrusionOk="0" h="951229" w="1149350">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extrusionOk="0" h="951229" w="1149350">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extrusionOk="0" h="951229" w="1149350">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extrusionOk="0" h="951229" w="1149350">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8"/>
          <p:cNvPicPr preferRelativeResize="0"/>
          <p:nvPr/>
        </p:nvPicPr>
        <p:blipFill rotWithShape="1">
          <a:blip r:embed="rId3">
            <a:alphaModFix/>
          </a:blip>
          <a:srcRect b="0" l="0" r="0" t="0"/>
          <a:stretch/>
        </p:blipFill>
        <p:spPr>
          <a:xfrm>
            <a:off x="1209208" y="681294"/>
            <a:ext cx="9773584" cy="5495413"/>
          </a:xfrm>
          <a:prstGeom prst="rect">
            <a:avLst/>
          </a:prstGeom>
          <a:solidFill>
            <a:schemeClr val="accent3"/>
          </a:solidFill>
          <a:ln cap="flat" cmpd="sng" w="9525">
            <a:solidFill>
              <a:schemeClr val="accent3"/>
            </a:solidFill>
            <a:prstDash val="solid"/>
            <a:round/>
            <a:headEnd len="sm" w="sm" type="none"/>
            <a:tailEnd len="sm" w="sm" type="none"/>
          </a:ln>
        </p:spPr>
      </p:pic>
      <p:grpSp>
        <p:nvGrpSpPr>
          <p:cNvPr id="234" name="Google Shape;234;p8"/>
          <p:cNvGrpSpPr/>
          <p:nvPr/>
        </p:nvGrpSpPr>
        <p:grpSpPr>
          <a:xfrm>
            <a:off x="1208569" y="3418886"/>
            <a:ext cx="9774864" cy="2779474"/>
            <a:chOff x="1992313" y="5637996"/>
            <a:chExt cx="16119475" cy="4583559"/>
          </a:xfrm>
        </p:grpSpPr>
        <p:sp>
          <p:nvSpPr>
            <p:cNvPr id="235" name="Google Shape;235;p8"/>
            <p:cNvSpPr/>
            <p:nvPr/>
          </p:nvSpPr>
          <p:spPr>
            <a:xfrm>
              <a:off x="1992313" y="5742770"/>
              <a:ext cx="16119475" cy="4478785"/>
            </a:xfrm>
            <a:custGeom>
              <a:rect b="b" l="l" r="r" t="t"/>
              <a:pathLst>
                <a:path extrusionOk="0" h="4516120" w="16119475">
                  <a:moveTo>
                    <a:pt x="0" y="4515673"/>
                  </a:moveTo>
                  <a:lnTo>
                    <a:pt x="16119467" y="4515673"/>
                  </a:lnTo>
                  <a:lnTo>
                    <a:pt x="16119467" y="0"/>
                  </a:lnTo>
                  <a:lnTo>
                    <a:pt x="0" y="0"/>
                  </a:lnTo>
                  <a:lnTo>
                    <a:pt x="0" y="4515673"/>
                  </a:lnTo>
                  <a:close/>
                </a:path>
              </a:pathLst>
            </a:custGeom>
            <a:solidFill>
              <a:srgbClr val="3A3232">
                <a:alpha val="8000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6" name="Google Shape;236;p8"/>
            <p:cNvSpPr/>
            <p:nvPr/>
          </p:nvSpPr>
          <p:spPr>
            <a:xfrm>
              <a:off x="1992313" y="5637996"/>
              <a:ext cx="16119475" cy="104775"/>
            </a:xfrm>
            <a:custGeom>
              <a:rect b="b" l="l" r="r" t="t"/>
              <a:pathLst>
                <a:path extrusionOk="0" h="104775" w="16119475">
                  <a:moveTo>
                    <a:pt x="0" y="104708"/>
                  </a:moveTo>
                  <a:lnTo>
                    <a:pt x="16119467" y="104708"/>
                  </a:lnTo>
                  <a:lnTo>
                    <a:pt x="16119467" y="0"/>
                  </a:lnTo>
                  <a:lnTo>
                    <a:pt x="0" y="0"/>
                  </a:lnTo>
                  <a:lnTo>
                    <a:pt x="0" y="104708"/>
                  </a:lnTo>
                  <a:close/>
                </a:path>
              </a:pathLst>
            </a:custGeom>
            <a:solidFill>
              <a:schemeClr val="accent3">
                <a:alpha val="69803"/>
              </a:scheme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solidFill>
                  <a:schemeClr val="accent6"/>
                </a:solidFill>
              </a:endParaRPr>
            </a:p>
          </p:txBody>
        </p:sp>
      </p:grpSp>
      <p:sp>
        <p:nvSpPr>
          <p:cNvPr id="237" name="Google Shape;237;p8"/>
          <p:cNvSpPr/>
          <p:nvPr/>
        </p:nvSpPr>
        <p:spPr>
          <a:xfrm>
            <a:off x="4279" y="3"/>
            <a:ext cx="12163805" cy="6857615"/>
          </a:xfrm>
          <a:custGeom>
            <a:rect b="b" l="l" r="r" t="t"/>
            <a:pathLst>
              <a:path extrusionOk="0" h="11308715" w="20059015">
                <a:moveTo>
                  <a:pt x="3799535" y="0"/>
                </a:moveTo>
                <a:lnTo>
                  <a:pt x="0" y="0"/>
                </a:lnTo>
                <a:lnTo>
                  <a:pt x="0" y="3514191"/>
                </a:lnTo>
                <a:lnTo>
                  <a:pt x="35255" y="3551834"/>
                </a:lnTo>
                <a:lnTo>
                  <a:pt x="3799535" y="0"/>
                </a:lnTo>
                <a:close/>
              </a:path>
              <a:path extrusionOk="0" h="11308715" w="20059015">
                <a:moveTo>
                  <a:pt x="20058457" y="8072196"/>
                </a:moveTo>
                <a:lnTo>
                  <a:pt x="16249371" y="11308550"/>
                </a:lnTo>
                <a:lnTo>
                  <a:pt x="20058457" y="11308550"/>
                </a:lnTo>
                <a:lnTo>
                  <a:pt x="20058457" y="8072196"/>
                </a:lnTo>
                <a:close/>
              </a:path>
            </a:pathLst>
          </a:custGeom>
          <a:solidFill>
            <a:srgbClr val="F2F2F2">
              <a:alpha val="19607"/>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8" name="Google Shape;238;p8"/>
          <p:cNvSpPr txBox="1"/>
          <p:nvPr/>
        </p:nvSpPr>
        <p:spPr>
          <a:xfrm>
            <a:off x="3071957" y="4373771"/>
            <a:ext cx="6048209" cy="790078"/>
          </a:xfrm>
          <a:prstGeom prst="rect">
            <a:avLst/>
          </a:prstGeom>
          <a:noFill/>
          <a:ln>
            <a:noFill/>
          </a:ln>
        </p:spPr>
        <p:txBody>
          <a:bodyPr anchorCtr="0" anchor="t" bIns="0" lIns="0" spcFirstLastPara="1" rIns="0" wrap="square" tIns="71225">
            <a:spAutoFit/>
          </a:bodyPr>
          <a:lstStyle/>
          <a:p>
            <a:pPr indent="-541015" lvl="0" marL="548331" marR="3081" rtl="0" algn="ctr">
              <a:lnSpc>
                <a:spcPct val="104083"/>
              </a:lnSpc>
              <a:spcBef>
                <a:spcPts val="0"/>
              </a:spcBef>
              <a:spcAft>
                <a:spcPts val="0"/>
              </a:spcAft>
              <a:buNone/>
            </a:pPr>
            <a:r>
              <a:rPr lang="es-PE" sz="2400">
                <a:solidFill>
                  <a:srgbClr val="FFFFFF"/>
                </a:solidFill>
                <a:latin typeface="Arial Black"/>
                <a:ea typeface="Arial Black"/>
                <a:cs typeface="Arial Black"/>
                <a:sym typeface="Arial Black"/>
              </a:rPr>
              <a:t>Empecemos observando</a:t>
            </a:r>
            <a:endParaRPr/>
          </a:p>
          <a:p>
            <a:pPr indent="-541015" lvl="0" marL="548331" marR="3081" rtl="0" algn="ctr">
              <a:lnSpc>
                <a:spcPct val="104083"/>
              </a:lnSpc>
              <a:spcBef>
                <a:spcPts val="561"/>
              </a:spcBef>
              <a:spcAft>
                <a:spcPts val="0"/>
              </a:spcAft>
              <a:buNone/>
            </a:pPr>
            <a:r>
              <a:rPr lang="es-PE" sz="2400">
                <a:solidFill>
                  <a:srgbClr val="FFFFFF"/>
                </a:solidFill>
                <a:latin typeface="Arial Black"/>
                <a:ea typeface="Arial Black"/>
                <a:cs typeface="Arial Black"/>
                <a:sym typeface="Arial Black"/>
              </a:rPr>
              <a:t>el siguiente video.</a:t>
            </a:r>
            <a:endParaRPr/>
          </a:p>
        </p:txBody>
      </p:sp>
      <p:sp>
        <p:nvSpPr>
          <p:cNvPr id="239" name="Google Shape;239;p8"/>
          <p:cNvSpPr/>
          <p:nvPr/>
        </p:nvSpPr>
        <p:spPr>
          <a:xfrm>
            <a:off x="5699192" y="2920715"/>
            <a:ext cx="793618" cy="793618"/>
          </a:xfrm>
          <a:custGeom>
            <a:rect b="b" l="l" r="r" t="t"/>
            <a:pathLst>
              <a:path extrusionOk="0" h="1308735" w="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lt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40" name="Google Shape;240;p8"/>
          <p:cNvSpPr/>
          <p:nvPr/>
        </p:nvSpPr>
        <p:spPr>
          <a:xfrm>
            <a:off x="5814741" y="3059338"/>
            <a:ext cx="562519" cy="465554"/>
          </a:xfrm>
          <a:custGeom>
            <a:rect b="b" l="l" r="r" t="t"/>
            <a:pathLst>
              <a:path extrusionOk="0" h="951229" w="1149350">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extrusionOk="0" h="951229" w="1149350">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extrusionOk="0" h="951229" w="1149350">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extrusionOk="0" h="951229" w="1149350">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extrusionOk="0" h="951229" w="1149350">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extrusionOk="0" h="951229" w="1149350">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extrusionOk="0" h="951229" w="1149350">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extrusionOk="0" h="951229" w="1149350">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extrusionOk="0" h="951229" w="1149350">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extrusionOk="0" h="951229" w="1149350">
                <a:moveTo>
                  <a:pt x="755778" y="554990"/>
                </a:moveTo>
                <a:lnTo>
                  <a:pt x="722114" y="554990"/>
                </a:lnTo>
                <a:lnTo>
                  <a:pt x="722114" y="593090"/>
                </a:lnTo>
                <a:lnTo>
                  <a:pt x="755778" y="593090"/>
                </a:lnTo>
                <a:lnTo>
                  <a:pt x="755778" y="554990"/>
                </a:lnTo>
                <a:close/>
              </a:path>
              <a:path extrusionOk="0" h="951229" w="1149350">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extrusionOk="0" h="951229" w="1149350">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extrusionOk="0" h="951229" w="1149350">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extrusionOk="0" h="951229" w="1149350">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extrusionOk="0" h="951229" w="1149350">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extrusionOk="0" h="951229" w="1149350">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dk1"/>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9"/>
          <p:cNvPicPr preferRelativeResize="0"/>
          <p:nvPr/>
        </p:nvPicPr>
        <p:blipFill rotWithShape="1">
          <a:blip r:embed="rId3">
            <a:alphaModFix/>
          </a:blip>
          <a:srcRect b="0" l="0" r="0" t="0"/>
          <a:stretch/>
        </p:blipFill>
        <p:spPr>
          <a:xfrm>
            <a:off x="1209208" y="681294"/>
            <a:ext cx="9773584" cy="5495413"/>
          </a:xfrm>
          <a:prstGeom prst="rect">
            <a:avLst/>
          </a:prstGeom>
          <a:noFill/>
          <a:ln>
            <a:noFill/>
          </a:ln>
        </p:spPr>
      </p:pic>
      <p:grpSp>
        <p:nvGrpSpPr>
          <p:cNvPr id="246" name="Google Shape;246;p9"/>
          <p:cNvGrpSpPr/>
          <p:nvPr/>
        </p:nvGrpSpPr>
        <p:grpSpPr>
          <a:xfrm>
            <a:off x="1103966" y="5244893"/>
            <a:ext cx="9885133" cy="669624"/>
            <a:chOff x="1819816" y="8649217"/>
            <a:chExt cx="16301316" cy="1104259"/>
          </a:xfrm>
        </p:grpSpPr>
        <p:sp>
          <p:nvSpPr>
            <p:cNvPr id="247" name="Google Shape;247;p9"/>
            <p:cNvSpPr/>
            <p:nvPr/>
          </p:nvSpPr>
          <p:spPr>
            <a:xfrm>
              <a:off x="1819816" y="8649217"/>
              <a:ext cx="16301316" cy="1104259"/>
            </a:xfrm>
            <a:prstGeom prst="rect">
              <a:avLst/>
            </a:prstGeom>
            <a:solidFill>
              <a:schemeClr val="dk1">
                <a:alpha val="80000"/>
              </a:scheme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248" name="Google Shape;248;p9"/>
            <p:cNvSpPr/>
            <p:nvPr/>
          </p:nvSpPr>
          <p:spPr>
            <a:xfrm>
              <a:off x="1819816" y="8761804"/>
              <a:ext cx="2046605" cy="861694"/>
            </a:xfrm>
            <a:custGeom>
              <a:rect b="b" l="l" r="r" t="t"/>
              <a:pathLst>
                <a:path extrusionOk="0" h="861695" w="2046604">
                  <a:moveTo>
                    <a:pt x="2046220" y="0"/>
                  </a:moveTo>
                  <a:lnTo>
                    <a:pt x="0" y="0"/>
                  </a:lnTo>
                  <a:lnTo>
                    <a:pt x="0" y="861240"/>
                  </a:lnTo>
                  <a:lnTo>
                    <a:pt x="2046220" y="861240"/>
                  </a:lnTo>
                  <a:lnTo>
                    <a:pt x="1855880" y="430615"/>
                  </a:lnTo>
                  <a:lnTo>
                    <a:pt x="2046220" y="0"/>
                  </a:lnTo>
                  <a:close/>
                </a:path>
              </a:pathLst>
            </a:custGeom>
            <a:solidFill>
              <a:schemeClr val="accent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249" name="Google Shape;249;p9"/>
          <p:cNvSpPr/>
          <p:nvPr/>
        </p:nvSpPr>
        <p:spPr>
          <a:xfrm>
            <a:off x="1901977" y="5254595"/>
            <a:ext cx="7097125" cy="1603024"/>
          </a:xfrm>
          <a:custGeom>
            <a:rect b="b" l="l" r="r" t="t"/>
            <a:pathLst>
              <a:path extrusionOk="0" h="2643504" w="11703685">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extrusionOk="0" h="2643504" w="11703685">
                <a:moveTo>
                  <a:pt x="11703660" y="2643340"/>
                </a:moveTo>
                <a:lnTo>
                  <a:pt x="11691455" y="2641714"/>
                </a:lnTo>
                <a:lnTo>
                  <a:pt x="11684851" y="2643340"/>
                </a:lnTo>
                <a:lnTo>
                  <a:pt x="11703660" y="2643340"/>
                </a:lnTo>
                <a:close/>
              </a:path>
            </a:pathLst>
          </a:custGeom>
          <a:solidFill>
            <a:srgbClr val="CCCCCC">
              <a:alpha val="4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0" name="Google Shape;250;p9"/>
          <p:cNvSpPr txBox="1"/>
          <p:nvPr/>
        </p:nvSpPr>
        <p:spPr>
          <a:xfrm>
            <a:off x="2535168" y="5276713"/>
            <a:ext cx="8089192" cy="545902"/>
          </a:xfrm>
          <a:prstGeom prst="rect">
            <a:avLst/>
          </a:prstGeom>
          <a:noFill/>
          <a:ln>
            <a:noFill/>
          </a:ln>
        </p:spPr>
        <p:txBody>
          <a:bodyPr anchorCtr="0" anchor="t" bIns="0" lIns="0" spcFirstLastPara="1" rIns="0" wrap="square" tIns="10375">
            <a:spAutoFit/>
          </a:bodyPr>
          <a:lstStyle/>
          <a:p>
            <a:pPr indent="0" lvl="0" marL="7701" rtl="0" algn="l">
              <a:spcBef>
                <a:spcPts val="0"/>
              </a:spcBef>
              <a:spcAft>
                <a:spcPts val="0"/>
              </a:spcAft>
              <a:buNone/>
            </a:pPr>
            <a:r>
              <a:rPr b="1" lang="es-PE" sz="1698">
                <a:solidFill>
                  <a:srgbClr val="FFFFFF"/>
                </a:solidFill>
                <a:latin typeface="Arial"/>
                <a:ea typeface="Arial"/>
                <a:cs typeface="Arial"/>
                <a:sym typeface="Arial"/>
              </a:rPr>
              <a:t>Jean Zapata Rojas. (2013). La Estadística en la Vida Cotidiana 1</a:t>
            </a:r>
            <a:endParaRPr/>
          </a:p>
          <a:p>
            <a:pPr indent="0" lvl="0" marL="7701" rtl="0" algn="l">
              <a:spcBef>
                <a:spcPts val="82"/>
              </a:spcBef>
              <a:spcAft>
                <a:spcPts val="0"/>
              </a:spcAft>
              <a:buNone/>
            </a:pPr>
            <a:r>
              <a:rPr b="1" lang="es-PE" sz="1698">
                <a:solidFill>
                  <a:srgbClr val="FFFFFF"/>
                </a:solidFill>
                <a:latin typeface="Arial"/>
                <a:ea typeface="Arial"/>
                <a:cs typeface="Arial"/>
                <a:sym typeface="Arial"/>
              </a:rPr>
              <a:t>YouTube1 [Video] https://www.youtube.com/watch?v=v5SrbyUdBmo</a:t>
            </a:r>
            <a:endParaRPr/>
          </a:p>
        </p:txBody>
      </p:sp>
      <p:sp>
        <p:nvSpPr>
          <p:cNvPr id="251" name="Google Shape;251;p9"/>
          <p:cNvSpPr txBox="1"/>
          <p:nvPr/>
        </p:nvSpPr>
        <p:spPr>
          <a:xfrm>
            <a:off x="1365834" y="5376878"/>
            <a:ext cx="960736" cy="454942"/>
          </a:xfrm>
          <a:prstGeom prst="rect">
            <a:avLst/>
          </a:prstGeom>
          <a:noFill/>
          <a:ln>
            <a:noFill/>
          </a:ln>
        </p:spPr>
        <p:txBody>
          <a:bodyPr anchorCtr="0" anchor="t" bIns="0" lIns="0" spcFirstLastPara="1" rIns="0" wrap="square" tIns="6925">
            <a:spAutoFit/>
          </a:bodyPr>
          <a:lstStyle/>
          <a:p>
            <a:pPr indent="0" lvl="0" marL="7701" rtl="0" algn="l">
              <a:spcBef>
                <a:spcPts val="0"/>
              </a:spcBef>
              <a:spcAft>
                <a:spcPts val="0"/>
              </a:spcAft>
              <a:buNone/>
            </a:pPr>
            <a:r>
              <a:rPr lang="es-PE" sz="2911">
                <a:solidFill>
                  <a:srgbClr val="FFFFFF"/>
                </a:solidFill>
                <a:latin typeface="Arial Black"/>
                <a:ea typeface="Arial Black"/>
                <a:cs typeface="Arial Black"/>
                <a:sym typeface="Arial Black"/>
              </a:rPr>
              <a:t>Ref.</a:t>
            </a:r>
            <a:endParaRPr sz="2911">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ersonalizado 33">
      <a:dk1>
        <a:srgbClr val="231F1F"/>
      </a:dk1>
      <a:lt1>
        <a:srgbClr val="FFFFFF"/>
      </a:lt1>
      <a:dk2>
        <a:srgbClr val="231F1F"/>
      </a:dk2>
      <a:lt2>
        <a:srgbClr val="FFFFFF"/>
      </a:lt2>
      <a:accent1>
        <a:srgbClr val="B01333"/>
      </a:accent1>
      <a:accent2>
        <a:srgbClr val="0070C0"/>
      </a:accent2>
      <a:accent3>
        <a:srgbClr val="007070"/>
      </a:accent3>
      <a:accent4>
        <a:srgbClr val="828282"/>
      </a:accent4>
      <a:accent5>
        <a:srgbClr val="FFD520"/>
      </a:accent5>
      <a:accent6>
        <a:srgbClr val="B9A86B"/>
      </a:accent6>
      <a:hlink>
        <a:srgbClr val="B01333"/>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2023-09-29T17:56:03Z</dcterms:created>
  <dc:creator>Cayetano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