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8.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handoutMasterIdLst>
    <p:handoutMasterId r:id="rId32"/>
  </p:handoutMasterIdLst>
  <p:sldIdLst>
    <p:sldId id="283" r:id="rId2"/>
    <p:sldId id="284" r:id="rId3"/>
    <p:sldId id="372" r:id="rId4"/>
    <p:sldId id="374" r:id="rId5"/>
    <p:sldId id="260" r:id="rId6"/>
    <p:sldId id="348" r:id="rId7"/>
    <p:sldId id="349" r:id="rId8"/>
    <p:sldId id="288" r:id="rId9"/>
    <p:sldId id="289" r:id="rId10"/>
    <p:sldId id="318" r:id="rId11"/>
    <p:sldId id="344" r:id="rId12"/>
    <p:sldId id="335" r:id="rId13"/>
    <p:sldId id="346" r:id="rId14"/>
    <p:sldId id="373" r:id="rId15"/>
    <p:sldId id="347" r:id="rId16"/>
    <p:sldId id="341" r:id="rId17"/>
    <p:sldId id="365" r:id="rId18"/>
    <p:sldId id="370" r:id="rId19"/>
    <p:sldId id="342" r:id="rId20"/>
    <p:sldId id="264" r:id="rId21"/>
    <p:sldId id="366" r:id="rId22"/>
    <p:sldId id="266" r:id="rId23"/>
    <p:sldId id="268" r:id="rId24"/>
    <p:sldId id="270" r:id="rId25"/>
    <p:sldId id="343" r:id="rId26"/>
    <p:sldId id="355" r:id="rId27"/>
    <p:sldId id="377" r:id="rId28"/>
    <p:sldId id="378" r:id="rId29"/>
    <p:sldId id="376" r:id="rId30"/>
  </p:sldIdLst>
  <p:sldSz cx="12192000" cy="6858000"/>
  <p:notesSz cx="20104100" cy="11309350"/>
  <p:custDataLst>
    <p:tags r:id="rId33"/>
  </p:custDataLst>
  <p:defaultTextStyle>
    <a:defPPr>
      <a:defRPr kern="0"/>
    </a:defPPr>
  </p:defaultTextStyle>
  <p:extLst>
    <p:ext uri="{EFAFB233-063F-42B5-8137-9DF3F51BA10A}">
      <p15:sldGuideLst xmlns:p15="http://schemas.microsoft.com/office/powerpoint/2012/main">
        <p15:guide id="1" orient="horz" pos="122" userDrawn="1">
          <p15:clr>
            <a:srgbClr val="A4A3A4"/>
          </p15:clr>
        </p15:guide>
        <p15:guide id="2" pos="343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33C9"/>
    <a:srgbClr val="000000"/>
    <a:srgbClr val="FFBB17"/>
    <a:srgbClr val="B01333"/>
    <a:srgbClr val="FFE4A2"/>
    <a:srgbClr val="231F1F"/>
    <a:srgbClr val="828282"/>
    <a:srgbClr val="878787"/>
    <a:srgbClr val="D9D9D9"/>
    <a:srgbClr val="DBB8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47" autoAdjust="0"/>
    <p:restoredTop sz="85409" autoAdjust="0"/>
  </p:normalViewPr>
  <p:slideViewPr>
    <p:cSldViewPr>
      <p:cViewPr varScale="1">
        <p:scale>
          <a:sx n="97" d="100"/>
          <a:sy n="97" d="100"/>
        </p:scale>
        <p:origin x="480" y="96"/>
      </p:cViewPr>
      <p:guideLst>
        <p:guide orient="horz" pos="122"/>
        <p:guide pos="3432"/>
      </p:guideLst>
    </p:cSldViewPr>
  </p:slideViewPr>
  <p:notesTextViewPr>
    <p:cViewPr>
      <p:scale>
        <a:sx n="100" d="100"/>
        <a:sy n="100" d="100"/>
      </p:scale>
      <p:origin x="0" y="0"/>
    </p:cViewPr>
  </p:notesTextViewPr>
  <p:notesViewPr>
    <p:cSldViewPr>
      <p:cViewPr varScale="1">
        <p:scale>
          <a:sx n="67" d="100"/>
          <a:sy n="67" d="100"/>
        </p:scale>
        <p:origin x="55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8.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919E0CEF-5658-43F2-8799-C4821E8E83BB}" type="datetimeFigureOut">
              <a:rPr lang="es-PE" smtClean="0"/>
              <a:t>13/05/2024</a:t>
            </a:fld>
            <a:endParaRPr lang="es-PE"/>
          </a:p>
        </p:txBody>
      </p:sp>
      <p:sp>
        <p:nvSpPr>
          <p:cNvPr id="4" name="Marcador de pie de página 3"/>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s-PE"/>
          </a:p>
        </p:txBody>
      </p:sp>
      <p:sp>
        <p:nvSpPr>
          <p:cNvPr id="5" name="Marcador de número de diapositiva 4"/>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8E7C0198-4657-4754-A7FB-944E7053E5E0}" type="slidenum">
              <a:rPr lang="es-PE" smtClean="0"/>
              <a:t>‹Nº›</a:t>
            </a:fld>
            <a:endParaRPr lang="es-PE"/>
          </a:p>
        </p:txBody>
      </p:sp>
    </p:spTree>
    <p:custDataLst>
      <p:tags r:id="rId2"/>
    </p:custDataLst>
    <p:extLst>
      <p:ext uri="{BB962C8B-B14F-4D97-AF65-F5344CB8AC3E}">
        <p14:creationId xmlns:p14="http://schemas.microsoft.com/office/powerpoint/2010/main" val="3604430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660D7793-2B0F-4215-9583-80475E95D640}" type="datetimeFigureOut">
              <a:rPr lang="es-PE" smtClean="0"/>
              <a:t>13/05/2024</a:t>
            </a:fld>
            <a:endParaRPr lang="es-PE"/>
          </a:p>
        </p:txBody>
      </p:sp>
      <p:sp>
        <p:nvSpPr>
          <p:cNvPr id="4" name="Marcador de imagen de diapositiva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7FDDA4D2-3385-4A73-B23F-C401CD2EA34F}" type="slidenum">
              <a:rPr lang="es-PE" smtClean="0"/>
              <a:t>‹Nº›</a:t>
            </a:fld>
            <a:endParaRPr lang="es-PE"/>
          </a:p>
        </p:txBody>
      </p:sp>
    </p:spTree>
    <p:extLst>
      <p:ext uri="{BB962C8B-B14F-4D97-AF65-F5344CB8AC3E}">
        <p14:creationId xmlns:p14="http://schemas.microsoft.com/office/powerpoint/2010/main" val="3569373148"/>
      </p:ext>
    </p:extLst>
  </p:cSld>
  <p:clrMap bg1="lt1" tx1="dk1" bg2="lt2" tx2="dk2" accent1="accent1" accent2="accent2" accent3="accent3" accent4="accent4" accent5="accent5" accent6="accent6" hlink="hlink" folHlink="folHlink"/>
  <p:notesStyle>
    <a:lvl1pPr marL="0" algn="l" defTabSz="554492" rtl="0" eaLnBrk="1" latinLnBrk="0" hangingPunct="1">
      <a:defRPr sz="728" kern="1200">
        <a:solidFill>
          <a:schemeClr val="tx1"/>
        </a:solidFill>
        <a:latin typeface="+mn-lt"/>
        <a:ea typeface="+mn-ea"/>
        <a:cs typeface="+mn-cs"/>
      </a:defRPr>
    </a:lvl1pPr>
    <a:lvl2pPr marL="277246" algn="l" defTabSz="554492" rtl="0" eaLnBrk="1" latinLnBrk="0" hangingPunct="1">
      <a:defRPr sz="728" kern="1200">
        <a:solidFill>
          <a:schemeClr val="tx1"/>
        </a:solidFill>
        <a:latin typeface="+mn-lt"/>
        <a:ea typeface="+mn-ea"/>
        <a:cs typeface="+mn-cs"/>
      </a:defRPr>
    </a:lvl2pPr>
    <a:lvl3pPr marL="554492" algn="l" defTabSz="554492" rtl="0" eaLnBrk="1" latinLnBrk="0" hangingPunct="1">
      <a:defRPr sz="728" kern="1200">
        <a:solidFill>
          <a:schemeClr val="tx1"/>
        </a:solidFill>
        <a:latin typeface="+mn-lt"/>
        <a:ea typeface="+mn-ea"/>
        <a:cs typeface="+mn-cs"/>
      </a:defRPr>
    </a:lvl3pPr>
    <a:lvl4pPr marL="831738" algn="l" defTabSz="554492" rtl="0" eaLnBrk="1" latinLnBrk="0" hangingPunct="1">
      <a:defRPr sz="728" kern="1200">
        <a:solidFill>
          <a:schemeClr val="tx1"/>
        </a:solidFill>
        <a:latin typeface="+mn-lt"/>
        <a:ea typeface="+mn-ea"/>
        <a:cs typeface="+mn-cs"/>
      </a:defRPr>
    </a:lvl4pPr>
    <a:lvl5pPr marL="1108984" algn="l" defTabSz="554492" rtl="0" eaLnBrk="1" latinLnBrk="0" hangingPunct="1">
      <a:defRPr sz="728" kern="1200">
        <a:solidFill>
          <a:schemeClr val="tx1"/>
        </a:solidFill>
        <a:latin typeface="+mn-lt"/>
        <a:ea typeface="+mn-ea"/>
        <a:cs typeface="+mn-cs"/>
      </a:defRPr>
    </a:lvl5pPr>
    <a:lvl6pPr marL="1386230" algn="l" defTabSz="554492" rtl="0" eaLnBrk="1" latinLnBrk="0" hangingPunct="1">
      <a:defRPr sz="728" kern="1200">
        <a:solidFill>
          <a:schemeClr val="tx1"/>
        </a:solidFill>
        <a:latin typeface="+mn-lt"/>
        <a:ea typeface="+mn-ea"/>
        <a:cs typeface="+mn-cs"/>
      </a:defRPr>
    </a:lvl6pPr>
    <a:lvl7pPr marL="1663476" algn="l" defTabSz="554492" rtl="0" eaLnBrk="1" latinLnBrk="0" hangingPunct="1">
      <a:defRPr sz="728" kern="1200">
        <a:solidFill>
          <a:schemeClr val="tx1"/>
        </a:solidFill>
        <a:latin typeface="+mn-lt"/>
        <a:ea typeface="+mn-ea"/>
        <a:cs typeface="+mn-cs"/>
      </a:defRPr>
    </a:lvl7pPr>
    <a:lvl8pPr marL="1940723" algn="l" defTabSz="554492" rtl="0" eaLnBrk="1" latinLnBrk="0" hangingPunct="1">
      <a:defRPr sz="728" kern="1200">
        <a:solidFill>
          <a:schemeClr val="tx1"/>
        </a:solidFill>
        <a:latin typeface="+mn-lt"/>
        <a:ea typeface="+mn-ea"/>
        <a:cs typeface="+mn-cs"/>
      </a:defRPr>
    </a:lvl8pPr>
    <a:lvl9pPr marL="2217969" algn="l" defTabSz="554492" rtl="0" eaLnBrk="1" latinLnBrk="0" hangingPunct="1">
      <a:defRPr sz="72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7FDDA4D2-3385-4A73-B23F-C401CD2EA34F}" type="slidenum">
              <a:rPr lang="es-PE" smtClean="0"/>
              <a:t>2</a:t>
            </a:fld>
            <a:endParaRPr lang="es-PE"/>
          </a:p>
        </p:txBody>
      </p:sp>
    </p:spTree>
    <p:extLst>
      <p:ext uri="{BB962C8B-B14F-4D97-AF65-F5344CB8AC3E}">
        <p14:creationId xmlns:p14="http://schemas.microsoft.com/office/powerpoint/2010/main" val="1484171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02BDAE2C-F33B-4062-8EE7-C289FAAC751C}" type="slidenum">
              <a:rPr lang="es-PE" smtClean="0"/>
              <a:t>10</a:t>
            </a:fld>
            <a:endParaRPr lang="es-PE"/>
          </a:p>
        </p:txBody>
      </p:sp>
    </p:spTree>
    <p:extLst>
      <p:ext uri="{BB962C8B-B14F-4D97-AF65-F5344CB8AC3E}">
        <p14:creationId xmlns:p14="http://schemas.microsoft.com/office/powerpoint/2010/main" val="2722512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FDDA4D2-3385-4A73-B23F-C401CD2EA34F}" type="slidenum">
              <a:rPr lang="es-PE" smtClean="0"/>
              <a:t>12</a:t>
            </a:fld>
            <a:endParaRPr lang="es-PE"/>
          </a:p>
        </p:txBody>
      </p:sp>
    </p:spTree>
    <p:extLst>
      <p:ext uri="{BB962C8B-B14F-4D97-AF65-F5344CB8AC3E}">
        <p14:creationId xmlns:p14="http://schemas.microsoft.com/office/powerpoint/2010/main" val="991513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7FDDA4D2-3385-4A73-B23F-C401CD2EA34F}" type="slidenum">
              <a:rPr lang="es-PE" smtClean="0"/>
              <a:t>14</a:t>
            </a:fld>
            <a:endParaRPr lang="es-PE"/>
          </a:p>
        </p:txBody>
      </p:sp>
    </p:spTree>
    <p:extLst>
      <p:ext uri="{BB962C8B-B14F-4D97-AF65-F5344CB8AC3E}">
        <p14:creationId xmlns:p14="http://schemas.microsoft.com/office/powerpoint/2010/main" val="282361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FDDA4D2-3385-4A73-B23F-C401CD2EA34F}" type="slidenum">
              <a:rPr lang="es-PE" smtClean="0"/>
              <a:t>16</a:t>
            </a:fld>
            <a:endParaRPr lang="es-PE"/>
          </a:p>
        </p:txBody>
      </p:sp>
    </p:spTree>
    <p:extLst>
      <p:ext uri="{BB962C8B-B14F-4D97-AF65-F5344CB8AC3E}">
        <p14:creationId xmlns:p14="http://schemas.microsoft.com/office/powerpoint/2010/main" val="1159706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FDDA4D2-3385-4A73-B23F-C401CD2EA34F}" type="slidenum">
              <a:rPr lang="es-PE" smtClean="0"/>
              <a:t>17</a:t>
            </a:fld>
            <a:endParaRPr lang="es-PE"/>
          </a:p>
        </p:txBody>
      </p:sp>
    </p:spTree>
    <p:extLst>
      <p:ext uri="{BB962C8B-B14F-4D97-AF65-F5344CB8AC3E}">
        <p14:creationId xmlns:p14="http://schemas.microsoft.com/office/powerpoint/2010/main" val="260868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7FDDA4D2-3385-4A73-B23F-C401CD2EA34F}" type="slidenum">
              <a:rPr lang="es-PE" smtClean="0"/>
              <a:t>18</a:t>
            </a:fld>
            <a:endParaRPr lang="es-PE"/>
          </a:p>
        </p:txBody>
      </p:sp>
    </p:spTree>
    <p:extLst>
      <p:ext uri="{BB962C8B-B14F-4D97-AF65-F5344CB8AC3E}">
        <p14:creationId xmlns:p14="http://schemas.microsoft.com/office/powerpoint/2010/main" val="4202888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s-PE" sz="1200" b="0" i="0" u="none" strike="noStrike" cap="none" dirty="0">
                <a:solidFill>
                  <a:schemeClr val="dk1"/>
                </a:solidFill>
                <a:latin typeface="Arial"/>
                <a:ea typeface="Arial"/>
                <a:cs typeface="Arial"/>
                <a:sym typeface="Arial"/>
              </a:rPr>
              <a:t>“Un niño nunca dibuja lo que ve, dibuja su interpretación de ello. Dibuja lo que sabe de él</a:t>
            </a:r>
            <a:r>
              <a:rPr lang="es-PE" sz="900" b="1" i="0" u="none" strike="noStrike" cap="none" dirty="0">
                <a:solidFill>
                  <a:schemeClr val="dk1"/>
                </a:solidFill>
                <a:latin typeface="Arial"/>
                <a:ea typeface="Arial"/>
                <a:cs typeface="Arial"/>
                <a:sym typeface="Arial"/>
              </a:rPr>
              <a:t>”. </a:t>
            </a:r>
            <a:endParaRPr lang="es-PE"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lang="es-PE" dirty="0"/>
          </a:p>
          <a:p>
            <a:pPr marL="0" marR="0" lvl="0" indent="0" algn="l" rtl="0">
              <a:lnSpc>
                <a:spcPct val="100000"/>
              </a:lnSpc>
              <a:spcBef>
                <a:spcPts val="0"/>
              </a:spcBef>
              <a:spcAft>
                <a:spcPts val="0"/>
              </a:spcAft>
              <a:buClr>
                <a:srgbClr val="000000"/>
              </a:buClr>
              <a:buSzPts val="1100"/>
              <a:buFont typeface="Arial"/>
              <a:buNone/>
            </a:pPr>
            <a:r>
              <a:rPr lang="es-PE" dirty="0"/>
              <a:t>El primer representante que estudiaremos será Jean Piaget, autor de la cita que acabamos de escuchar. Él fue un biólogo suizo, nacido en 1896, estudió los mecanismos del desarrollo cognitivo basado en una </a:t>
            </a:r>
            <a:r>
              <a:rPr lang="es-PE" b="0" dirty="0"/>
              <a:t>visión</a:t>
            </a:r>
            <a:r>
              <a:rPr lang="es-PE" dirty="0"/>
              <a:t> psicogenética. </a:t>
            </a:r>
          </a:p>
          <a:p>
            <a:pPr marL="0" marR="0" lvl="0" indent="0" algn="l" rtl="0">
              <a:lnSpc>
                <a:spcPct val="100000"/>
              </a:lnSpc>
              <a:spcBef>
                <a:spcPts val="0"/>
              </a:spcBef>
              <a:spcAft>
                <a:spcPts val="0"/>
              </a:spcAft>
              <a:buClr>
                <a:srgbClr val="000000"/>
              </a:buClr>
              <a:buSzPts val="1100"/>
              <a:buFont typeface="Arial"/>
              <a:buNone/>
            </a:pPr>
            <a:endParaRPr lang="es-PE" dirty="0"/>
          </a:p>
          <a:p>
            <a:pPr marL="0" marR="0" lvl="0" indent="0" algn="l" rtl="0">
              <a:lnSpc>
                <a:spcPct val="100000"/>
              </a:lnSpc>
              <a:spcBef>
                <a:spcPts val="0"/>
              </a:spcBef>
              <a:spcAft>
                <a:spcPts val="0"/>
              </a:spcAft>
              <a:buClr>
                <a:srgbClr val="000000"/>
              </a:buClr>
              <a:buSzPts val="1100"/>
              <a:buFont typeface="Arial"/>
              <a:buNone/>
            </a:pPr>
            <a:r>
              <a:rPr lang="es-PE" sz="1200" b="0" i="0" u="none" strike="noStrike" cap="none" dirty="0">
                <a:solidFill>
                  <a:srgbClr val="000000"/>
                </a:solidFill>
                <a:latin typeface="Arial"/>
                <a:ea typeface="Arial"/>
                <a:cs typeface="Arial"/>
                <a:sym typeface="Arial"/>
              </a:rPr>
              <a:t>El estudio del desarrollo cognitivo ha sido fundamental para comprender cómo los seres humanos adquieren conocimientos y desarrollan habilidades mentales a lo largo de su vida. </a:t>
            </a:r>
            <a:endParaRPr lang="es-PE" dirty="0"/>
          </a:p>
        </p:txBody>
      </p:sp>
      <p:sp>
        <p:nvSpPr>
          <p:cNvPr id="4" name="Marcador de número de diapositiva 3"/>
          <p:cNvSpPr>
            <a:spLocks noGrp="1"/>
          </p:cNvSpPr>
          <p:nvPr>
            <p:ph type="sldNum" sz="quarter" idx="10"/>
          </p:nvPr>
        </p:nvSpPr>
        <p:spPr/>
        <p:txBody>
          <a:bodyPr/>
          <a:lstStyle/>
          <a:p>
            <a:fld id="{7FDDA4D2-3385-4A73-B23F-C401CD2EA34F}" type="slidenum">
              <a:rPr lang="es-PE" smtClean="0"/>
              <a:t>21</a:t>
            </a:fld>
            <a:endParaRPr lang="es-PE"/>
          </a:p>
        </p:txBody>
      </p:sp>
    </p:spTree>
    <p:extLst>
      <p:ext uri="{BB962C8B-B14F-4D97-AF65-F5344CB8AC3E}">
        <p14:creationId xmlns:p14="http://schemas.microsoft.com/office/powerpoint/2010/main" val="16218797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573875"/>
          </a:xfrm>
          <a:prstGeom prst="rect">
            <a:avLst/>
          </a:prstGeom>
        </p:spPr>
        <p:txBody>
          <a:bodyPr wrap="square" lIns="0" tIns="0" rIns="0" bIns="0">
            <a:spAutoFit/>
          </a:bodyPr>
          <a:lstStyle>
            <a:lvl1pPr>
              <a:defRPr sz="3729" b="0" i="0">
                <a:solidFill>
                  <a:srgbClr val="B01333"/>
                </a:solidFill>
                <a:latin typeface="Arial Black"/>
                <a:cs typeface="Arial Black"/>
              </a:defRPr>
            </a:lvl1pPr>
          </a:lstStyle>
          <a:p>
            <a:endParaRPr/>
          </a:p>
        </p:txBody>
      </p:sp>
      <p:sp>
        <p:nvSpPr>
          <p:cNvPr id="3" name="Holder 3"/>
          <p:cNvSpPr>
            <a:spLocks noGrp="1"/>
          </p:cNvSpPr>
          <p:nvPr>
            <p:ph type="subTitle" idx="4"/>
          </p:nvPr>
        </p:nvSpPr>
        <p:spPr>
          <a:xfrm>
            <a:off x="1828800" y="3840480"/>
            <a:ext cx="8534400" cy="307905"/>
          </a:xfrm>
          <a:prstGeom prst="rect">
            <a:avLst/>
          </a:prstGeom>
        </p:spPr>
        <p:txBody>
          <a:bodyPr wrap="square" lIns="0" tIns="0" rIns="0" bIns="0">
            <a:spAutoFit/>
          </a:bodyPr>
          <a:lstStyle>
            <a:lvl1pPr>
              <a:defRPr sz="2001" b="0" i="0">
                <a:solidFill>
                  <a:srgbClr val="231F1F"/>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sp>
        <p:nvSpPr>
          <p:cNvPr id="6" name="Rectangle 5"/>
          <p:cNvSpPr/>
          <p:nvPr userDrawn="1"/>
        </p:nvSpPr>
        <p:spPr>
          <a:xfrm>
            <a:off x="11822222" y="6285576"/>
            <a:ext cx="369779" cy="369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200"/>
          </a:p>
        </p:txBody>
      </p:sp>
      <p:sp>
        <p:nvSpPr>
          <p:cNvPr id="7" name="Slide Number Placeholder 5"/>
          <p:cNvSpPr txBox="1">
            <a:spLocks/>
          </p:cNvSpPr>
          <p:nvPr userDrawn="1"/>
        </p:nvSpPr>
        <p:spPr>
          <a:xfrm>
            <a:off x="11637333" y="6218565"/>
            <a:ext cx="739557" cy="503799"/>
          </a:xfrm>
          <a:prstGeom prst="rect">
            <a:avLst/>
          </a:prstGeom>
        </p:spPr>
        <p:txBody>
          <a:bodyPr vert="horz" lIns="121911" tIns="60956" rIns="121911" bIns="60956"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CAF5E-82FD-46C1-8113-274199A6E6F4}" type="slidenum">
              <a:rPr lang="id-ID" sz="1200" b="0" smtClean="0">
                <a:solidFill>
                  <a:schemeClr val="bg1"/>
                </a:solidFill>
                <a:latin typeface="+mn-lt"/>
                <a:ea typeface="Open Sans" panose="020B0606030504020204" pitchFamily="34" charset="0"/>
                <a:cs typeface="Poppins" panose="02000000000000000000" pitchFamily="2" charset="0"/>
              </a:rPr>
              <a:pPr algn="ctr"/>
              <a:t>‹Nº›</a:t>
            </a:fld>
            <a:endParaRPr lang="id-ID" sz="1200" b="0" dirty="0">
              <a:solidFill>
                <a:schemeClr val="bg1"/>
              </a:solidFill>
              <a:latin typeface="+mn-lt"/>
              <a:ea typeface="Open Sans" panose="020B0606030504020204" pitchFamily="34" charset="0"/>
              <a:cs typeface="Poppins" panose="02000000000000000000" pitchFamily="2" charset="0"/>
            </a:endParaRPr>
          </a:p>
        </p:txBody>
      </p:sp>
      <p:sp>
        <p:nvSpPr>
          <p:cNvPr id="14" name="Picture Placeholder 13"/>
          <p:cNvSpPr>
            <a:spLocks noGrp="1"/>
          </p:cNvSpPr>
          <p:nvPr>
            <p:ph type="pic" sz="quarter" idx="10"/>
          </p:nvPr>
        </p:nvSpPr>
        <p:spPr>
          <a:xfrm>
            <a:off x="-12601" y="-1"/>
            <a:ext cx="5833097" cy="6858001"/>
          </a:xfrm>
          <a:custGeom>
            <a:avLst/>
            <a:gdLst>
              <a:gd name="connsiteX0" fmla="*/ 0 w 5833097"/>
              <a:gd name="connsiteY0" fmla="*/ 0 h 6858001"/>
              <a:gd name="connsiteX1" fmla="*/ 4859591 w 5833097"/>
              <a:gd name="connsiteY1" fmla="*/ 0 h 6858001"/>
              <a:gd name="connsiteX2" fmla="*/ 5833097 w 5833097"/>
              <a:gd name="connsiteY2" fmla="*/ 6858001 h 6858001"/>
              <a:gd name="connsiteX3" fmla="*/ 0 w 5833097"/>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5833097" h="6858001">
                <a:moveTo>
                  <a:pt x="0" y="0"/>
                </a:moveTo>
                <a:lnTo>
                  <a:pt x="4859591" y="0"/>
                </a:lnTo>
                <a:lnTo>
                  <a:pt x="5833097" y="6858001"/>
                </a:lnTo>
                <a:lnTo>
                  <a:pt x="0" y="6858001"/>
                </a:lnTo>
                <a:close/>
              </a:path>
            </a:pathLst>
          </a:custGeom>
        </p:spPr>
        <p:txBody>
          <a:bodyPr wrap="square">
            <a:noAutofit/>
          </a:bodyPr>
          <a:lstStyle/>
          <a:p>
            <a:endParaRPr lang="id-ID"/>
          </a:p>
        </p:txBody>
      </p:sp>
      <p:sp>
        <p:nvSpPr>
          <p:cNvPr id="19" name="Parallelogram 18"/>
          <p:cNvSpPr/>
          <p:nvPr userDrawn="1"/>
        </p:nvSpPr>
        <p:spPr>
          <a:xfrm flipH="1">
            <a:off x="5015880" y="1401646"/>
            <a:ext cx="2706820"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3" name="Straight Connector 22"/>
          <p:cNvCxnSpPr/>
          <p:nvPr userDrawn="1"/>
        </p:nvCxnSpPr>
        <p:spPr>
          <a:xfrm>
            <a:off x="5115184" y="2123423"/>
            <a:ext cx="396044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0" name="Parallelogram 18"/>
          <p:cNvSpPr/>
          <p:nvPr userDrawn="1"/>
        </p:nvSpPr>
        <p:spPr>
          <a:xfrm flipH="1">
            <a:off x="5202420" y="2707223"/>
            <a:ext cx="2706820"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1" name="Straight Connector 30"/>
          <p:cNvCxnSpPr/>
          <p:nvPr userDrawn="1"/>
        </p:nvCxnSpPr>
        <p:spPr>
          <a:xfrm>
            <a:off x="5301724" y="3429000"/>
            <a:ext cx="396044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2" name="Parallelogram 18"/>
          <p:cNvSpPr/>
          <p:nvPr userDrawn="1"/>
        </p:nvSpPr>
        <p:spPr>
          <a:xfrm flipH="1">
            <a:off x="5377689" y="4003367"/>
            <a:ext cx="2706820"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3" name="Straight Connector 32"/>
          <p:cNvCxnSpPr/>
          <p:nvPr userDrawn="1"/>
        </p:nvCxnSpPr>
        <p:spPr>
          <a:xfrm>
            <a:off x="5476992" y="4725144"/>
            <a:ext cx="396044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4" name="Text Placeholder 8"/>
          <p:cNvSpPr>
            <a:spLocks noGrp="1"/>
          </p:cNvSpPr>
          <p:nvPr>
            <p:ph type="body" sz="quarter" idx="11" hasCustomPrompt="1"/>
          </p:nvPr>
        </p:nvSpPr>
        <p:spPr>
          <a:xfrm>
            <a:off x="5231904" y="284346"/>
            <a:ext cx="6408712" cy="696383"/>
          </a:xfrm>
        </p:spPr>
        <p:txBody>
          <a:bodyPr anchor="ctr">
            <a:noAutofit/>
          </a:bodyPr>
          <a:lstStyle>
            <a:lvl1pPr marL="0" indent="0">
              <a:buNone/>
              <a:defRPr sz="4000" b="1">
                <a:solidFill>
                  <a:schemeClr val="tx1"/>
                </a:solidFill>
                <a:latin typeface="+mj-lt"/>
              </a:defRPr>
            </a:lvl1pPr>
          </a:lstStyle>
          <a:p>
            <a:pPr lvl="0"/>
            <a:r>
              <a:rPr lang="en-ID" dirty="0"/>
              <a:t>PUT TITLE HERE</a:t>
            </a:r>
            <a:endParaRPr lang="id-ID" dirty="0"/>
          </a:p>
        </p:txBody>
      </p:sp>
      <p:sp>
        <p:nvSpPr>
          <p:cNvPr id="12" name="Parallelogram 18"/>
          <p:cNvSpPr/>
          <p:nvPr userDrawn="1"/>
        </p:nvSpPr>
        <p:spPr>
          <a:xfrm flipH="1">
            <a:off x="5564648" y="5299511"/>
            <a:ext cx="2706820"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3" name="Straight Connector 12"/>
          <p:cNvCxnSpPr/>
          <p:nvPr userDrawn="1"/>
        </p:nvCxnSpPr>
        <p:spPr>
          <a:xfrm>
            <a:off x="5663953" y="6021288"/>
            <a:ext cx="396044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6" name="Parallelogram 18"/>
          <p:cNvSpPr/>
          <p:nvPr userDrawn="1"/>
        </p:nvSpPr>
        <p:spPr>
          <a:xfrm flipH="1">
            <a:off x="5015880" y="1401646"/>
            <a:ext cx="2592288"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Parallelogram 18"/>
          <p:cNvSpPr/>
          <p:nvPr userDrawn="1"/>
        </p:nvSpPr>
        <p:spPr>
          <a:xfrm flipH="1">
            <a:off x="5202420" y="2707223"/>
            <a:ext cx="2592288"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Parallelogram 18"/>
          <p:cNvSpPr/>
          <p:nvPr userDrawn="1"/>
        </p:nvSpPr>
        <p:spPr>
          <a:xfrm flipH="1">
            <a:off x="5377688" y="4003367"/>
            <a:ext cx="2592288"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Parallelogram 18"/>
          <p:cNvSpPr/>
          <p:nvPr userDrawn="1"/>
        </p:nvSpPr>
        <p:spPr>
          <a:xfrm flipH="1">
            <a:off x="5564649" y="5299511"/>
            <a:ext cx="2592288"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Text Placeholder 2"/>
          <p:cNvSpPr>
            <a:spLocks noGrp="1"/>
          </p:cNvSpPr>
          <p:nvPr>
            <p:ph type="body" sz="quarter" idx="12" hasCustomPrompt="1"/>
          </p:nvPr>
        </p:nvSpPr>
        <p:spPr>
          <a:xfrm>
            <a:off x="5396153" y="1500268"/>
            <a:ext cx="1946275" cy="386199"/>
          </a:xfrm>
        </p:spPr>
        <p:txBody>
          <a:bodyPr>
            <a:normAutofit/>
          </a:bodyPr>
          <a:lstStyle>
            <a:lvl1pPr marL="0" indent="0" algn="ctr">
              <a:buNone/>
              <a:defRPr sz="2000">
                <a:solidFill>
                  <a:schemeClr val="bg1"/>
                </a:solidFill>
              </a:defRPr>
            </a:lvl1pPr>
          </a:lstStyle>
          <a:p>
            <a:pPr lvl="0"/>
            <a:r>
              <a:rPr lang="id-ID" dirty="0"/>
              <a:t>Information</a:t>
            </a:r>
          </a:p>
        </p:txBody>
      </p:sp>
      <p:sp>
        <p:nvSpPr>
          <p:cNvPr id="21" name="Text Placeholder 2"/>
          <p:cNvSpPr>
            <a:spLocks noGrp="1"/>
          </p:cNvSpPr>
          <p:nvPr>
            <p:ph type="body" sz="quarter" idx="13" hasCustomPrompt="1"/>
          </p:nvPr>
        </p:nvSpPr>
        <p:spPr>
          <a:xfrm>
            <a:off x="5582693" y="2805844"/>
            <a:ext cx="1946275" cy="386199"/>
          </a:xfrm>
        </p:spPr>
        <p:txBody>
          <a:bodyPr>
            <a:normAutofit/>
          </a:bodyPr>
          <a:lstStyle>
            <a:lvl1pPr marL="0" indent="0" algn="ctr">
              <a:buNone/>
              <a:defRPr sz="2000">
                <a:solidFill>
                  <a:schemeClr val="bg1"/>
                </a:solidFill>
              </a:defRPr>
            </a:lvl1pPr>
          </a:lstStyle>
          <a:p>
            <a:pPr lvl="0"/>
            <a:r>
              <a:rPr lang="id-ID" dirty="0"/>
              <a:t>Information</a:t>
            </a:r>
          </a:p>
        </p:txBody>
      </p:sp>
      <p:sp>
        <p:nvSpPr>
          <p:cNvPr id="22" name="Text Placeholder 2"/>
          <p:cNvSpPr>
            <a:spLocks noGrp="1"/>
          </p:cNvSpPr>
          <p:nvPr>
            <p:ph type="body" sz="quarter" idx="14" hasCustomPrompt="1"/>
          </p:nvPr>
        </p:nvSpPr>
        <p:spPr>
          <a:xfrm>
            <a:off x="5701595" y="4101987"/>
            <a:ext cx="1946275" cy="386199"/>
          </a:xfrm>
        </p:spPr>
        <p:txBody>
          <a:bodyPr>
            <a:normAutofit/>
          </a:bodyPr>
          <a:lstStyle>
            <a:lvl1pPr marL="0" indent="0" algn="ctr">
              <a:buNone/>
              <a:defRPr sz="2000">
                <a:solidFill>
                  <a:schemeClr val="bg1"/>
                </a:solidFill>
              </a:defRPr>
            </a:lvl1pPr>
          </a:lstStyle>
          <a:p>
            <a:pPr lvl="0"/>
            <a:r>
              <a:rPr lang="id-ID" dirty="0"/>
              <a:t>Information</a:t>
            </a:r>
          </a:p>
        </p:txBody>
      </p:sp>
      <p:sp>
        <p:nvSpPr>
          <p:cNvPr id="24" name="Text Placeholder 2"/>
          <p:cNvSpPr>
            <a:spLocks noGrp="1"/>
          </p:cNvSpPr>
          <p:nvPr>
            <p:ph type="body" sz="quarter" idx="15" hasCustomPrompt="1"/>
          </p:nvPr>
        </p:nvSpPr>
        <p:spPr>
          <a:xfrm>
            <a:off x="5891730" y="5395293"/>
            <a:ext cx="1946275" cy="386199"/>
          </a:xfrm>
        </p:spPr>
        <p:txBody>
          <a:bodyPr>
            <a:normAutofit/>
          </a:bodyPr>
          <a:lstStyle>
            <a:lvl1pPr marL="0" indent="0" algn="ctr">
              <a:buNone/>
              <a:defRPr sz="2000">
                <a:solidFill>
                  <a:schemeClr val="bg1"/>
                </a:solidFill>
              </a:defRPr>
            </a:lvl1pPr>
          </a:lstStyle>
          <a:p>
            <a:pPr lvl="0"/>
            <a:r>
              <a:rPr lang="id-ID" dirty="0"/>
              <a:t>Information</a:t>
            </a:r>
          </a:p>
        </p:txBody>
      </p:sp>
      <p:sp>
        <p:nvSpPr>
          <p:cNvPr id="25" name="Text Placeholder 1">
            <a:extLst>
              <a:ext uri="{FF2B5EF4-FFF2-40B4-BE49-F238E27FC236}">
                <a16:creationId xmlns:a16="http://schemas.microsoft.com/office/drawing/2014/main" id="{1A1D301C-9952-41FC-BFBE-A4E0438DA8A7}"/>
              </a:ext>
            </a:extLst>
          </p:cNvPr>
          <p:cNvSpPr txBox="1">
            <a:spLocks/>
          </p:cNvSpPr>
          <p:nvPr userDrawn="1"/>
        </p:nvSpPr>
        <p:spPr>
          <a:xfrm>
            <a:off x="9621234" y="6356035"/>
            <a:ext cx="2151666" cy="331799"/>
          </a:xfrm>
          <a:prstGeom prst="rect">
            <a:avLst/>
          </a:prstGeom>
        </p:spPr>
        <p:txBody>
          <a:bodyPr vert="horz" lIns="91434" tIns="45717" rIns="91434" bIns="45717"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4400" kern="1200" baseline="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id-ID" sz="1100" dirty="0">
                <a:solidFill>
                  <a:schemeClr val="tx1"/>
                </a:solidFill>
                <a:latin typeface="+mj-lt"/>
                <a:cs typeface="Poppins" panose="02000000000000000000" pitchFamily="2" charset="0"/>
              </a:rPr>
              <a:t> © Alus Presentation</a:t>
            </a:r>
            <a:endParaRPr lang="en-ID" sz="1100" dirty="0">
              <a:solidFill>
                <a:schemeClr val="tx1"/>
              </a:solidFill>
              <a:latin typeface="+mj-lt"/>
              <a:cs typeface="Poppins" panose="02000000000000000000" pitchFamily="2" charset="0"/>
            </a:endParaRPr>
          </a:p>
        </p:txBody>
      </p:sp>
    </p:spTree>
    <p:extLst>
      <p:ext uri="{BB962C8B-B14F-4D97-AF65-F5344CB8AC3E}">
        <p14:creationId xmlns:p14="http://schemas.microsoft.com/office/powerpoint/2010/main" val="39446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514356" y="512076"/>
            <a:ext cx="9163286" cy="573875"/>
          </a:xfrm>
        </p:spPr>
        <p:txBody>
          <a:bodyPr lIns="0" tIns="0" rIns="0" bIns="0"/>
          <a:lstStyle>
            <a:lvl1pPr>
              <a:defRPr sz="3729" b="0" i="0">
                <a:solidFill>
                  <a:srgbClr val="B01333"/>
                </a:solidFill>
                <a:latin typeface="Arial Black"/>
                <a:cs typeface="Arial Black"/>
              </a:defRPr>
            </a:lvl1pPr>
          </a:lstStyle>
          <a:p>
            <a:endParaRPr/>
          </a:p>
        </p:txBody>
      </p:sp>
      <p:sp>
        <p:nvSpPr>
          <p:cNvPr id="3" name="Holder 3"/>
          <p:cNvSpPr>
            <a:spLocks noGrp="1"/>
          </p:cNvSpPr>
          <p:nvPr>
            <p:ph type="body" idx="1"/>
          </p:nvPr>
        </p:nvSpPr>
        <p:spPr>
          <a:xfrm>
            <a:off x="4022942" y="2210033"/>
            <a:ext cx="6682109" cy="307905"/>
          </a:xfrm>
        </p:spPr>
        <p:txBody>
          <a:bodyPr lIns="0" tIns="0" rIns="0" bIns="0"/>
          <a:lstStyle>
            <a:lvl1pPr>
              <a:defRPr sz="2001" b="0" i="0">
                <a:solidFill>
                  <a:srgbClr val="231F1F"/>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ustDataLst>
      <p:tags r:id="rId1"/>
    </p:custData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514356" y="512076"/>
            <a:ext cx="9163286" cy="573875"/>
          </a:xfrm>
        </p:spPr>
        <p:txBody>
          <a:bodyPr lIns="0" tIns="0" rIns="0" bIns="0"/>
          <a:lstStyle>
            <a:lvl1pPr>
              <a:defRPr sz="3729" b="0" i="0">
                <a:solidFill>
                  <a:srgbClr val="B01333"/>
                </a:solidFill>
                <a:latin typeface="Arial Black"/>
                <a:cs typeface="Arial Black"/>
              </a:defRPr>
            </a:lvl1pPr>
          </a:lstStyle>
          <a:p>
            <a:endParaRPr/>
          </a:p>
        </p:txBody>
      </p:sp>
      <p:sp>
        <p:nvSpPr>
          <p:cNvPr id="3" name="Holder 3"/>
          <p:cNvSpPr>
            <a:spLocks noGrp="1"/>
          </p:cNvSpPr>
          <p:nvPr>
            <p:ph sz="half" idx="2"/>
          </p:nvPr>
        </p:nvSpPr>
        <p:spPr>
          <a:xfrm>
            <a:off x="609600" y="1577340"/>
            <a:ext cx="5303520" cy="50783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50783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ustDataLst>
      <p:tags r:id="rId1"/>
    </p:custData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Tree>
    <p:custDataLst>
      <p:tags r:id="rId1"/>
    </p:custData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5">
    <p:spTree>
      <p:nvGrpSpPr>
        <p:cNvPr id="1" name=""/>
        <p:cNvGrpSpPr/>
        <p:nvPr/>
      </p:nvGrpSpPr>
      <p:grpSpPr>
        <a:xfrm>
          <a:off x="0" y="0"/>
          <a:ext cx="0" cy="0"/>
          <a:chOff x="0" y="0"/>
          <a:chExt cx="0" cy="0"/>
        </a:xfrm>
      </p:grpSpPr>
      <p:sp>
        <p:nvSpPr>
          <p:cNvPr id="63" name="Title Text"/>
          <p:cNvSpPr txBox="1">
            <a:spLocks noGrp="1"/>
          </p:cNvSpPr>
          <p:nvPr>
            <p:ph type="title"/>
          </p:nvPr>
        </p:nvSpPr>
        <p:spPr>
          <a:xfrm>
            <a:off x="1189974" y="667392"/>
            <a:ext cx="10120174" cy="2839239"/>
          </a:xfrm>
          <a:prstGeom prst="rect">
            <a:avLst/>
          </a:prstGeom>
        </p:spPr>
        <p:txBody>
          <a:bodyPr/>
          <a:lstStyle/>
          <a:p>
            <a:r>
              <a:rPr lang="es-ES"/>
              <a:t>Haga clic para modificar el estilo de título del patrón</a:t>
            </a:r>
            <a:endParaRPr/>
          </a:p>
        </p:txBody>
      </p:sp>
      <p:sp>
        <p:nvSpPr>
          <p:cNvPr id="64" name="Photo Placeholder 15.jpg"/>
          <p:cNvSpPr>
            <a:spLocks noGrp="1"/>
          </p:cNvSpPr>
          <p:nvPr>
            <p:ph type="pic" sz="quarter" idx="13"/>
          </p:nvPr>
        </p:nvSpPr>
        <p:spPr>
          <a:xfrm>
            <a:off x="4299644" y="2374407"/>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65" name="2020"/>
          <p:cNvSpPr txBox="1">
            <a:spLocks noGrp="1"/>
          </p:cNvSpPr>
          <p:nvPr>
            <p:ph type="body" sz="quarter" idx="14"/>
          </p:nvPr>
        </p:nvSpPr>
        <p:spPr>
          <a:xfrm>
            <a:off x="7702552" y="3497630"/>
            <a:ext cx="3592712" cy="3181910"/>
          </a:xfrm>
          <a:prstGeom prst="rect">
            <a:avLst/>
          </a:prstGeom>
        </p:spPr>
        <p:txBody>
          <a:bodyPr numCol="1" spcCol="38100" anchor="t"/>
          <a:lstStyle>
            <a:lvl1pP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66" name="Vulputate Cras"/>
          <p:cNvSpPr txBox="1">
            <a:spLocks noGrp="1"/>
          </p:cNvSpPr>
          <p:nvPr>
            <p:ph type="body" sz="quarter" idx="15"/>
          </p:nvPr>
        </p:nvSpPr>
        <p:spPr>
          <a:xfrm>
            <a:off x="7702552" y="4104854"/>
            <a:ext cx="3592712" cy="2539157"/>
          </a:xfrm>
          <a:prstGeom prst="rect">
            <a:avLst/>
          </a:prstGeom>
        </p:spPr>
        <p:txBody>
          <a:bodyPr numCol="1" spcCol="38100" anchor="t"/>
          <a:lstStyle>
            <a:lvl1pPr>
              <a:defRPr cap="all" spc="0">
                <a:latin typeface="+mn-lt"/>
                <a:ea typeface="+mn-ea"/>
                <a:cs typeface="+mn-cs"/>
                <a:sym typeface="Didot"/>
              </a:defRPr>
            </a:lvl1pPr>
          </a:lstStyle>
          <a:p>
            <a:pPr lvl="0"/>
            <a:r>
              <a:rPr lang="es-ES"/>
              <a:t>Haga clic para modificar el estilo de texto del patrón</a:t>
            </a:r>
          </a:p>
        </p:txBody>
      </p:sp>
      <p:sp>
        <p:nvSpPr>
          <p:cNvPr id="67" name="Body Level One…"/>
          <p:cNvSpPr txBox="1">
            <a:spLocks noGrp="1"/>
          </p:cNvSpPr>
          <p:nvPr>
            <p:ph type="body" sz="quarter" idx="1" hasCustomPrompt="1"/>
          </p:nvPr>
        </p:nvSpPr>
        <p:spPr>
          <a:xfrm>
            <a:off x="7702552" y="4440658"/>
            <a:ext cx="3592712" cy="707225"/>
          </a:xfrm>
          <a:prstGeom prst="rect">
            <a:avLst/>
          </a:prstGeom>
        </p:spPr>
        <p:txBody>
          <a:bodyPr numCol="1" spcCol="38100" anchor="t"/>
          <a:lstStyle>
            <a:lvl1pPr>
              <a:defRPr sz="1125" spc="22"/>
            </a:lvl1pPr>
            <a:lvl2pPr>
              <a:defRPr sz="1125" spc="22"/>
            </a:lvl2pPr>
            <a:lvl3pPr>
              <a:defRPr sz="1125" spc="22"/>
            </a:lvl3pPr>
            <a:lvl4pPr>
              <a:defRPr sz="1125" spc="22"/>
            </a:lvl4pPr>
            <a:lvl5pPr>
              <a:defRPr sz="1125" spc="22"/>
            </a:lvl5pPr>
          </a:lstStyle>
          <a:p>
            <a:r>
              <a:t>Body Level One</a:t>
            </a:r>
          </a:p>
          <a:p>
            <a:pPr lvl="1"/>
            <a:r>
              <a:t>Body Level Two</a:t>
            </a:r>
          </a:p>
          <a:p>
            <a:pPr lvl="2"/>
            <a:r>
              <a:t>Body Level Three</a:t>
            </a:r>
          </a:p>
          <a:p>
            <a:pPr lvl="3"/>
            <a:r>
              <a:t>Body Level Four</a:t>
            </a:r>
          </a:p>
        </p:txBody>
      </p:sp>
      <p:sp>
        <p:nvSpPr>
          <p:cNvPr id="68" name="Rectangle"/>
          <p:cNvSpPr>
            <a:spLocks noGrp="1"/>
          </p:cNvSpPr>
          <p:nvPr>
            <p:ph type="body" sz="quarter" idx="16" hasCustomPrompt="1"/>
          </p:nvPr>
        </p:nvSpPr>
        <p:spPr>
          <a:xfrm>
            <a:off x="7703344" y="3200226"/>
            <a:ext cx="2328138" cy="200055"/>
          </a:xfrm>
          <a:prstGeom prst="rect">
            <a:avLst/>
          </a:prstGeom>
          <a:solidFill>
            <a:srgbClr val="D8E736"/>
          </a:solidFill>
        </p:spPr>
        <p:txBody>
          <a:bodyPr numCol="1" spcCol="38100" anchor="ctr"/>
          <a:lstStyle/>
          <a:p>
            <a:pPr>
              <a:defRPr sz="1300" cap="all" spc="130">
                <a:latin typeface="+mj-lt"/>
                <a:ea typeface="+mj-ea"/>
                <a:cs typeface="+mj-cs"/>
                <a:sym typeface="Avenir Next Condensed Demi Bold"/>
              </a:defRPr>
            </a:pPr>
            <a:r>
              <a:rPr lang="en-US"/>
              <a:t> </a:t>
            </a:r>
            <a:endParaRPr/>
          </a:p>
        </p:txBody>
      </p:sp>
      <p:sp>
        <p:nvSpPr>
          <p:cNvPr id="69" name="Slide Number"/>
          <p:cNvSpPr txBox="1">
            <a:spLocks noGrp="1"/>
          </p:cNvSpPr>
          <p:nvPr>
            <p:ph type="sldNum" sz="quarter" idx="2"/>
          </p:nvPr>
        </p:nvSpPr>
        <p:spPr>
          <a:xfrm>
            <a:off x="8778241" y="6377941"/>
            <a:ext cx="2804160" cy="276999"/>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662935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6">
    <p:spTree>
      <p:nvGrpSpPr>
        <p:cNvPr id="1" name=""/>
        <p:cNvGrpSpPr/>
        <p:nvPr/>
      </p:nvGrpSpPr>
      <p:grpSpPr>
        <a:xfrm>
          <a:off x="0" y="0"/>
          <a:ext cx="0" cy="0"/>
          <a:chOff x="0" y="0"/>
          <a:chExt cx="0" cy="0"/>
        </a:xfrm>
      </p:grpSpPr>
      <p:sp>
        <p:nvSpPr>
          <p:cNvPr id="76" name="Photo Placeholder 12.jpg"/>
          <p:cNvSpPr>
            <a:spLocks noGrp="1"/>
          </p:cNvSpPr>
          <p:nvPr>
            <p:ph type="pic" sz="quarter" idx="13"/>
          </p:nvPr>
        </p:nvSpPr>
        <p:spPr>
          <a:xfrm>
            <a:off x="4299644" y="4163554"/>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77" name="Photo Placeholder 15.jpg"/>
          <p:cNvSpPr>
            <a:spLocks noGrp="1"/>
          </p:cNvSpPr>
          <p:nvPr>
            <p:ph type="pic" sz="quarter" idx="14"/>
          </p:nvPr>
        </p:nvSpPr>
        <p:spPr>
          <a:xfrm>
            <a:off x="4299644" y="-890"/>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78" name="Rectangle"/>
          <p:cNvSpPr>
            <a:spLocks noGrp="1"/>
          </p:cNvSpPr>
          <p:nvPr>
            <p:ph type="body" sz="quarter" idx="15"/>
          </p:nvPr>
        </p:nvSpPr>
        <p:spPr>
          <a:xfrm>
            <a:off x="4299644" y="3441025"/>
            <a:ext cx="3592712" cy="400110"/>
          </a:xfrm>
          <a:prstGeom prst="rect">
            <a:avLst/>
          </a:prstGeom>
          <a:solidFill>
            <a:srgbClr val="000000"/>
          </a:solidFill>
        </p:spPr>
        <p:txBody>
          <a:bodyPr numCol="1" spcCol="38100" anchor="ctr"/>
          <a:lstStyle/>
          <a:p>
            <a:pPr lvl="0">
              <a:defRPr sz="1300" cap="all" spc="130">
                <a:latin typeface="+mj-lt"/>
                <a:ea typeface="+mj-ea"/>
                <a:cs typeface="+mj-cs"/>
                <a:sym typeface="Avenir Next Condensed Demi Bold"/>
              </a:defRPr>
            </a:pPr>
            <a:r>
              <a:rPr lang="es-ES"/>
              <a:t>Haga clic para modificar el estilo de texto del patrón</a:t>
            </a:r>
          </a:p>
        </p:txBody>
      </p:sp>
      <p:sp>
        <p:nvSpPr>
          <p:cNvPr id="79" name="2020"/>
          <p:cNvSpPr txBox="1">
            <a:spLocks noGrp="1"/>
          </p:cNvSpPr>
          <p:nvPr>
            <p:ph type="body" sz="quarter" idx="16"/>
          </p:nvPr>
        </p:nvSpPr>
        <p:spPr>
          <a:xfrm>
            <a:off x="7702552" y="4749868"/>
            <a:ext cx="3592712" cy="3181910"/>
          </a:xfrm>
          <a:prstGeom prst="rect">
            <a:avLst/>
          </a:prstGeom>
        </p:spPr>
        <p:txBody>
          <a:bodyPr numCol="1" spcCol="38100" anchor="t"/>
          <a:lstStyle>
            <a:lvl1pP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80" name="Vulputate Cras"/>
          <p:cNvSpPr txBox="1">
            <a:spLocks noGrp="1"/>
          </p:cNvSpPr>
          <p:nvPr>
            <p:ph type="body" sz="quarter" idx="17"/>
          </p:nvPr>
        </p:nvSpPr>
        <p:spPr>
          <a:xfrm>
            <a:off x="7702552" y="5357086"/>
            <a:ext cx="3592712" cy="2539157"/>
          </a:xfrm>
          <a:prstGeom prst="rect">
            <a:avLst/>
          </a:prstGeom>
        </p:spPr>
        <p:txBody>
          <a:bodyPr numCol="1" spcCol="38100" anchor="t"/>
          <a:lstStyle>
            <a:lvl1pPr>
              <a:defRPr cap="all" spc="0">
                <a:latin typeface="+mn-lt"/>
                <a:ea typeface="+mn-ea"/>
                <a:cs typeface="+mn-cs"/>
                <a:sym typeface="Didot"/>
              </a:defRPr>
            </a:lvl1pPr>
          </a:lstStyle>
          <a:p>
            <a:pPr lvl="0"/>
            <a:r>
              <a:rPr lang="es-ES"/>
              <a:t>Haga clic para modificar el estilo de texto del patrón</a:t>
            </a:r>
          </a:p>
        </p:txBody>
      </p:sp>
      <p:sp>
        <p:nvSpPr>
          <p:cNvPr id="81" name="Body Level One…"/>
          <p:cNvSpPr txBox="1">
            <a:spLocks noGrp="1"/>
          </p:cNvSpPr>
          <p:nvPr>
            <p:ph type="body" sz="quarter" idx="1" hasCustomPrompt="1"/>
          </p:nvPr>
        </p:nvSpPr>
        <p:spPr>
          <a:xfrm>
            <a:off x="7702552" y="5692885"/>
            <a:ext cx="3592712" cy="692419"/>
          </a:xfrm>
          <a:prstGeom prst="rect">
            <a:avLst/>
          </a:prstGeom>
        </p:spPr>
        <p:txBody>
          <a:bodyPr numCol="1" spcCol="38100" anchor="t"/>
          <a:lstStyle>
            <a:lvl1pPr>
              <a:defRPr sz="1125" spc="22"/>
            </a:lvl1pPr>
            <a:lvl2pPr>
              <a:defRPr sz="1125" spc="22"/>
            </a:lvl2pPr>
            <a:lvl3pPr>
              <a:defRPr sz="1125" spc="22"/>
            </a:lvl3pPr>
            <a:lvl4pPr>
              <a:defRPr sz="1125" spc="22"/>
            </a:lvl4pPr>
            <a:lvl5pPr>
              <a:defRPr sz="1125" spc="22"/>
            </a:lvl5pPr>
          </a:lstStyle>
          <a:p>
            <a:r>
              <a:t>Body Level One</a:t>
            </a:r>
          </a:p>
          <a:p>
            <a:pPr lvl="1"/>
            <a:r>
              <a:t>Body Level Two</a:t>
            </a:r>
          </a:p>
          <a:p>
            <a:pPr lvl="2"/>
            <a:r>
              <a:t>Body Level Three</a:t>
            </a:r>
          </a:p>
          <a:p>
            <a:pPr lvl="3"/>
            <a:r>
              <a:t>Body Level Four</a:t>
            </a:r>
          </a:p>
        </p:txBody>
      </p:sp>
      <p:sp>
        <p:nvSpPr>
          <p:cNvPr id="82" name="2020"/>
          <p:cNvSpPr txBox="1">
            <a:spLocks noGrp="1"/>
          </p:cNvSpPr>
          <p:nvPr>
            <p:ph type="body" sz="quarter" idx="18"/>
          </p:nvPr>
        </p:nvSpPr>
        <p:spPr>
          <a:xfrm>
            <a:off x="883248" y="753686"/>
            <a:ext cx="3592712" cy="3181910"/>
          </a:xfrm>
          <a:prstGeom prst="rect">
            <a:avLst/>
          </a:prstGeom>
        </p:spPr>
        <p:txBody>
          <a:bodyPr numCol="1" spcCol="38100" anchor="t"/>
          <a:lstStyle>
            <a:lvl1pPr algn="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83" name="Vulputate Cras"/>
          <p:cNvSpPr txBox="1">
            <a:spLocks noGrp="1"/>
          </p:cNvSpPr>
          <p:nvPr>
            <p:ph type="body" sz="quarter" idx="19"/>
          </p:nvPr>
        </p:nvSpPr>
        <p:spPr>
          <a:xfrm>
            <a:off x="883248" y="1360910"/>
            <a:ext cx="3592712" cy="2539157"/>
          </a:xfrm>
          <a:prstGeom prst="rect">
            <a:avLst/>
          </a:prstGeom>
        </p:spPr>
        <p:txBody>
          <a:bodyPr numCol="1" spcCol="38100" anchor="t"/>
          <a:lstStyle>
            <a:lvl1pPr algn="r">
              <a:defRPr cap="all" spc="0">
                <a:latin typeface="+mn-lt"/>
                <a:ea typeface="+mn-ea"/>
                <a:cs typeface="+mn-cs"/>
                <a:sym typeface="Didot"/>
              </a:defRPr>
            </a:lvl1pPr>
          </a:lstStyle>
          <a:p>
            <a:pPr lvl="0"/>
            <a:r>
              <a:rPr lang="es-ES"/>
              <a:t>Haga clic para modificar el estilo de texto del patrón</a:t>
            </a:r>
          </a:p>
        </p:txBody>
      </p:sp>
      <p:sp>
        <p:nvSpPr>
          <p:cNvPr id="84" name="Donec ullamcorper nulla non metus auctor fringilla. Lorem ipsum dolor sit amet, consectetur adipiscing elit."/>
          <p:cNvSpPr txBox="1">
            <a:spLocks noGrp="1"/>
          </p:cNvSpPr>
          <p:nvPr>
            <p:ph type="body" sz="quarter" idx="20"/>
          </p:nvPr>
        </p:nvSpPr>
        <p:spPr>
          <a:xfrm>
            <a:off x="883248" y="1696716"/>
            <a:ext cx="3592712" cy="346210"/>
          </a:xfrm>
          <a:prstGeom prst="rect">
            <a:avLst/>
          </a:prstGeom>
        </p:spPr>
        <p:txBody>
          <a:bodyPr numCol="1" spcCol="38100" anchor="t"/>
          <a:lstStyle>
            <a:lvl1pPr algn="r">
              <a:defRPr sz="1125" spc="22"/>
            </a:lvl1pPr>
          </a:lstStyle>
          <a:p>
            <a:pPr lvl="0"/>
            <a:r>
              <a:rPr lang="es-ES"/>
              <a:t>Haga clic para modificar el estilo de texto del patrón</a:t>
            </a:r>
          </a:p>
        </p:txBody>
      </p:sp>
      <p:sp>
        <p:nvSpPr>
          <p:cNvPr id="85" name="Slide Number"/>
          <p:cNvSpPr txBox="1">
            <a:spLocks noGrp="1"/>
          </p:cNvSpPr>
          <p:nvPr>
            <p:ph type="sldNum" sz="quarter" idx="2"/>
          </p:nvPr>
        </p:nvSpPr>
        <p:spPr>
          <a:xfrm>
            <a:off x="8778241" y="6377941"/>
            <a:ext cx="2804160" cy="276999"/>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580699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7">
    <p:spTree>
      <p:nvGrpSpPr>
        <p:cNvPr id="1" name=""/>
        <p:cNvGrpSpPr/>
        <p:nvPr/>
      </p:nvGrpSpPr>
      <p:grpSpPr>
        <a:xfrm>
          <a:off x="0" y="0"/>
          <a:ext cx="0" cy="0"/>
          <a:chOff x="0" y="0"/>
          <a:chExt cx="0" cy="0"/>
        </a:xfrm>
      </p:grpSpPr>
      <p:sp>
        <p:nvSpPr>
          <p:cNvPr id="92" name="Photo Placeholder 12.jpg"/>
          <p:cNvSpPr>
            <a:spLocks noGrp="1"/>
          </p:cNvSpPr>
          <p:nvPr>
            <p:ph type="pic" sz="quarter" idx="13"/>
          </p:nvPr>
        </p:nvSpPr>
        <p:spPr>
          <a:xfrm>
            <a:off x="4299644" y="2881292"/>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93" name="Photo Placeholder 15.jpg"/>
          <p:cNvSpPr>
            <a:spLocks noGrp="1"/>
          </p:cNvSpPr>
          <p:nvPr>
            <p:ph type="pic" sz="quarter" idx="14"/>
          </p:nvPr>
        </p:nvSpPr>
        <p:spPr>
          <a:xfrm>
            <a:off x="4299644" y="-890"/>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94" name="2020"/>
          <p:cNvSpPr txBox="1">
            <a:spLocks noGrp="1"/>
          </p:cNvSpPr>
          <p:nvPr>
            <p:ph type="body" sz="quarter" idx="15"/>
          </p:nvPr>
        </p:nvSpPr>
        <p:spPr>
          <a:xfrm>
            <a:off x="859994" y="489020"/>
            <a:ext cx="2970843" cy="3181910"/>
          </a:xfrm>
          <a:prstGeom prst="rect">
            <a:avLst/>
          </a:prstGeom>
        </p:spPr>
        <p:txBody>
          <a:bodyPr numCol="1" spcCol="38100" anchor="t"/>
          <a:lstStyle>
            <a:lvl1pPr algn="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95" name="Vulputate Cras"/>
          <p:cNvSpPr txBox="1">
            <a:spLocks noGrp="1"/>
          </p:cNvSpPr>
          <p:nvPr>
            <p:ph type="body" sz="quarter" idx="16"/>
          </p:nvPr>
        </p:nvSpPr>
        <p:spPr>
          <a:xfrm>
            <a:off x="859994" y="1096235"/>
            <a:ext cx="2970843" cy="3046988"/>
          </a:xfrm>
          <a:prstGeom prst="rect">
            <a:avLst/>
          </a:prstGeom>
        </p:spPr>
        <p:txBody>
          <a:bodyPr numCol="1" spcCol="38100" anchor="t"/>
          <a:lstStyle>
            <a:lvl1pPr algn="r">
              <a:defRPr cap="all" spc="0">
                <a:latin typeface="+mn-lt"/>
                <a:ea typeface="+mn-ea"/>
                <a:cs typeface="+mn-cs"/>
                <a:sym typeface="Didot"/>
              </a:defRPr>
            </a:lvl1pPr>
          </a:lstStyle>
          <a:p>
            <a:pPr lvl="0"/>
            <a:r>
              <a:rPr lang="es-ES"/>
              <a:t>Haga clic para modificar el estilo de texto del patrón</a:t>
            </a:r>
          </a:p>
        </p:txBody>
      </p:sp>
      <p:sp>
        <p:nvSpPr>
          <p:cNvPr id="96" name="Donec id elit non mi porta justo dolar gravida at eget metus."/>
          <p:cNvSpPr txBox="1">
            <a:spLocks noGrp="1"/>
          </p:cNvSpPr>
          <p:nvPr>
            <p:ph type="body" sz="quarter" idx="17"/>
          </p:nvPr>
        </p:nvSpPr>
        <p:spPr>
          <a:xfrm>
            <a:off x="830229" y="1536845"/>
            <a:ext cx="2970843" cy="346210"/>
          </a:xfrm>
          <a:prstGeom prst="rect">
            <a:avLst/>
          </a:prstGeom>
        </p:spPr>
        <p:txBody>
          <a:bodyPr numCol="1" spcCol="38100" anchor="t"/>
          <a:lstStyle>
            <a:lvl1pPr algn="r">
              <a:defRPr sz="1125" spc="22"/>
            </a:lvl1pPr>
          </a:lstStyle>
          <a:p>
            <a:pPr lvl="0"/>
            <a:r>
              <a:rPr lang="es-ES"/>
              <a:t>Haga clic para modificar el estilo de texto del patrón</a:t>
            </a:r>
          </a:p>
        </p:txBody>
      </p:sp>
      <p:sp>
        <p:nvSpPr>
          <p:cNvPr id="97" name="2020"/>
          <p:cNvSpPr txBox="1">
            <a:spLocks noGrp="1"/>
          </p:cNvSpPr>
          <p:nvPr>
            <p:ph type="body" sz="quarter" idx="18"/>
          </p:nvPr>
        </p:nvSpPr>
        <p:spPr>
          <a:xfrm>
            <a:off x="8390931" y="3021631"/>
            <a:ext cx="2970843" cy="3181910"/>
          </a:xfrm>
          <a:prstGeom prst="rect">
            <a:avLst/>
          </a:prstGeom>
        </p:spPr>
        <p:txBody>
          <a:bodyPr numCol="1" spcCol="38100" anchor="t"/>
          <a:lstStyle>
            <a:lvl1pP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98" name="Vulputate Cras"/>
          <p:cNvSpPr txBox="1">
            <a:spLocks noGrp="1"/>
          </p:cNvSpPr>
          <p:nvPr>
            <p:ph type="body" sz="quarter" idx="19"/>
          </p:nvPr>
        </p:nvSpPr>
        <p:spPr>
          <a:xfrm>
            <a:off x="8390931" y="3628855"/>
            <a:ext cx="2970843" cy="3046988"/>
          </a:xfrm>
          <a:prstGeom prst="rect">
            <a:avLst/>
          </a:prstGeom>
        </p:spPr>
        <p:txBody>
          <a:bodyPr numCol="1" spcCol="38100" anchor="t"/>
          <a:lstStyle>
            <a:lvl1pPr>
              <a:defRPr cap="all" spc="0">
                <a:latin typeface="+mn-lt"/>
                <a:ea typeface="+mn-ea"/>
                <a:cs typeface="+mn-cs"/>
                <a:sym typeface="Didot"/>
              </a:defRPr>
            </a:lvl1pPr>
          </a:lstStyle>
          <a:p>
            <a:pPr lvl="0"/>
            <a:r>
              <a:rPr lang="es-ES"/>
              <a:t>Haga clic para modificar el estilo de texto del patrón</a:t>
            </a:r>
          </a:p>
        </p:txBody>
      </p:sp>
      <p:sp>
        <p:nvSpPr>
          <p:cNvPr id="99" name="Maecenas faucibus mollis interdum. Sed posuere consectetur est at lobortis."/>
          <p:cNvSpPr txBox="1">
            <a:spLocks noGrp="1"/>
          </p:cNvSpPr>
          <p:nvPr>
            <p:ph type="body" sz="quarter" idx="20"/>
          </p:nvPr>
        </p:nvSpPr>
        <p:spPr>
          <a:xfrm>
            <a:off x="8390931" y="4069456"/>
            <a:ext cx="2970843" cy="346210"/>
          </a:xfrm>
          <a:prstGeom prst="rect">
            <a:avLst/>
          </a:prstGeom>
        </p:spPr>
        <p:txBody>
          <a:bodyPr numCol="1" spcCol="38100" anchor="t"/>
          <a:lstStyle>
            <a:lvl1pPr>
              <a:defRPr sz="1125" spc="22"/>
            </a:lvl1pPr>
          </a:lstStyle>
          <a:p>
            <a:pPr lvl="0"/>
            <a:r>
              <a:rPr lang="es-ES"/>
              <a:t>Haga clic para modificar el estilo de texto del patrón</a:t>
            </a:r>
          </a:p>
        </p:txBody>
      </p:sp>
      <p:sp>
        <p:nvSpPr>
          <p:cNvPr id="100" name="Photo Placeholder 15.jpg"/>
          <p:cNvSpPr>
            <a:spLocks noGrp="1"/>
          </p:cNvSpPr>
          <p:nvPr>
            <p:ph type="pic" sz="quarter" idx="21"/>
          </p:nvPr>
        </p:nvSpPr>
        <p:spPr>
          <a:xfrm>
            <a:off x="4299644" y="4945239"/>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101" name="2020"/>
          <p:cNvSpPr txBox="1">
            <a:spLocks noGrp="1"/>
          </p:cNvSpPr>
          <p:nvPr>
            <p:ph type="body" sz="quarter" idx="22"/>
          </p:nvPr>
        </p:nvSpPr>
        <p:spPr>
          <a:xfrm>
            <a:off x="859994" y="4703833"/>
            <a:ext cx="2970843" cy="3181910"/>
          </a:xfrm>
          <a:prstGeom prst="rect">
            <a:avLst/>
          </a:prstGeom>
        </p:spPr>
        <p:txBody>
          <a:bodyPr numCol="1" spcCol="38100" anchor="t"/>
          <a:lstStyle>
            <a:lvl1pPr algn="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102" name="Sollicitudin Mattis"/>
          <p:cNvSpPr txBox="1">
            <a:spLocks noGrp="1"/>
          </p:cNvSpPr>
          <p:nvPr>
            <p:ph type="body" sz="quarter" idx="23"/>
          </p:nvPr>
        </p:nvSpPr>
        <p:spPr>
          <a:xfrm>
            <a:off x="859994" y="5311051"/>
            <a:ext cx="2970843" cy="3046988"/>
          </a:xfrm>
          <a:prstGeom prst="rect">
            <a:avLst/>
          </a:prstGeom>
        </p:spPr>
        <p:txBody>
          <a:bodyPr numCol="1" spcCol="38100" anchor="t"/>
          <a:lstStyle>
            <a:lvl1pPr algn="r">
              <a:defRPr cap="all" spc="0">
                <a:latin typeface="+mn-lt"/>
                <a:ea typeface="+mn-ea"/>
                <a:cs typeface="+mn-cs"/>
                <a:sym typeface="Didot"/>
              </a:defRPr>
            </a:lvl1pPr>
          </a:lstStyle>
          <a:p>
            <a:pPr lvl="0"/>
            <a:r>
              <a:rPr lang="es-ES"/>
              <a:t>Haga clic para modificar el estilo de texto del patrón</a:t>
            </a:r>
          </a:p>
        </p:txBody>
      </p:sp>
      <p:sp>
        <p:nvSpPr>
          <p:cNvPr id="103" name="Fusce dapibus, tellus ac commodo, tortor mauris nibh, ut sit amet risus at metus."/>
          <p:cNvSpPr txBox="1">
            <a:spLocks noGrp="1"/>
          </p:cNvSpPr>
          <p:nvPr>
            <p:ph type="body" sz="quarter" idx="24"/>
          </p:nvPr>
        </p:nvSpPr>
        <p:spPr>
          <a:xfrm>
            <a:off x="830229" y="5778048"/>
            <a:ext cx="2970843" cy="346210"/>
          </a:xfrm>
          <a:prstGeom prst="rect">
            <a:avLst/>
          </a:prstGeom>
        </p:spPr>
        <p:txBody>
          <a:bodyPr numCol="1" spcCol="38100" anchor="t"/>
          <a:lstStyle>
            <a:lvl1pPr algn="r">
              <a:defRPr sz="1125" spc="22"/>
            </a:lvl1pPr>
          </a:lstStyle>
          <a:p>
            <a:pPr lvl="0"/>
            <a:r>
              <a:rPr lang="es-ES"/>
              <a:t>Haga clic para modificar el estilo de texto del patrón</a:t>
            </a:r>
          </a:p>
        </p:txBody>
      </p:sp>
      <p:sp>
        <p:nvSpPr>
          <p:cNvPr id="104" name="Rectangle"/>
          <p:cNvSpPr>
            <a:spLocks noGrp="1"/>
          </p:cNvSpPr>
          <p:nvPr>
            <p:ph type="body" sz="quarter" idx="25" hasCustomPrompt="1"/>
          </p:nvPr>
        </p:nvSpPr>
        <p:spPr>
          <a:xfrm>
            <a:off x="4302993" y="2260724"/>
            <a:ext cx="3592712" cy="200055"/>
          </a:xfrm>
          <a:prstGeom prst="rect">
            <a:avLst/>
          </a:prstGeom>
          <a:solidFill>
            <a:srgbClr val="D8E736"/>
          </a:solidFill>
        </p:spPr>
        <p:txBody>
          <a:bodyPr numCol="1" spcCol="38100" anchor="ctr"/>
          <a:lstStyle/>
          <a:p>
            <a:pPr>
              <a:defRPr sz="1300" cap="all" spc="130">
                <a:latin typeface="+mj-lt"/>
                <a:ea typeface="+mj-ea"/>
                <a:cs typeface="+mj-cs"/>
                <a:sym typeface="Avenir Next Condensed Demi Bold"/>
              </a:defRPr>
            </a:pPr>
            <a:r>
              <a:rPr lang="en-US"/>
              <a:t> </a:t>
            </a:r>
            <a:endParaRPr/>
          </a:p>
        </p:txBody>
      </p:sp>
      <p:sp>
        <p:nvSpPr>
          <p:cNvPr id="105" name="Slide Number"/>
          <p:cNvSpPr txBox="1">
            <a:spLocks noGrp="1"/>
          </p:cNvSpPr>
          <p:nvPr>
            <p:ph type="sldNum" sz="quarter" idx="2"/>
          </p:nvPr>
        </p:nvSpPr>
        <p:spPr>
          <a:xfrm>
            <a:off x="8778241" y="6377941"/>
            <a:ext cx="2804160" cy="276999"/>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134237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8">
    <p:spTree>
      <p:nvGrpSpPr>
        <p:cNvPr id="1" name=""/>
        <p:cNvGrpSpPr/>
        <p:nvPr/>
      </p:nvGrpSpPr>
      <p:grpSpPr>
        <a:xfrm>
          <a:off x="0" y="0"/>
          <a:ext cx="0" cy="0"/>
          <a:chOff x="0" y="0"/>
          <a:chExt cx="0" cy="0"/>
        </a:xfrm>
      </p:grpSpPr>
      <p:sp>
        <p:nvSpPr>
          <p:cNvPr id="112" name="Photo Placeholder 11.jpg"/>
          <p:cNvSpPr>
            <a:spLocks noGrp="1"/>
          </p:cNvSpPr>
          <p:nvPr>
            <p:ph type="pic" sz="quarter" idx="13"/>
          </p:nvPr>
        </p:nvSpPr>
        <p:spPr>
          <a:xfrm>
            <a:off x="4312341" y="4108481"/>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113" name="Photo Placeholder 15.jpg"/>
          <p:cNvSpPr>
            <a:spLocks noGrp="1"/>
          </p:cNvSpPr>
          <p:nvPr>
            <p:ph type="pic" sz="quarter" idx="14"/>
          </p:nvPr>
        </p:nvSpPr>
        <p:spPr>
          <a:xfrm>
            <a:off x="4312341" y="826362"/>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114" name="2020"/>
          <p:cNvSpPr txBox="1">
            <a:spLocks noGrp="1"/>
          </p:cNvSpPr>
          <p:nvPr>
            <p:ph type="body" sz="quarter" idx="15"/>
          </p:nvPr>
        </p:nvSpPr>
        <p:spPr>
          <a:xfrm>
            <a:off x="7298532" y="4398499"/>
            <a:ext cx="3988594" cy="2121273"/>
          </a:xfrm>
          <a:prstGeom prst="rect">
            <a:avLst/>
          </a:prstGeom>
        </p:spPr>
        <p:txBody>
          <a:bodyPr numCol="1" spcCol="38100" anchor="t"/>
          <a:lstStyle>
            <a:lvl1pP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115" name="Vulputate Cras"/>
          <p:cNvSpPr txBox="1">
            <a:spLocks noGrp="1"/>
          </p:cNvSpPr>
          <p:nvPr>
            <p:ph type="body" sz="quarter" idx="16"/>
          </p:nvPr>
        </p:nvSpPr>
        <p:spPr>
          <a:xfrm>
            <a:off x="7298532" y="5005717"/>
            <a:ext cx="3988594" cy="2031325"/>
          </a:xfrm>
          <a:prstGeom prst="rect">
            <a:avLst/>
          </a:prstGeom>
        </p:spPr>
        <p:txBody>
          <a:bodyPr numCol="1" spcCol="38100" anchor="t"/>
          <a:lstStyle>
            <a:lvl1pPr>
              <a:defRPr cap="all" spc="0">
                <a:latin typeface="+mn-lt"/>
                <a:ea typeface="+mn-ea"/>
                <a:cs typeface="+mn-cs"/>
                <a:sym typeface="Didot"/>
              </a:defRPr>
            </a:lvl1pPr>
          </a:lstStyle>
          <a:p>
            <a:pPr lvl="0"/>
            <a:r>
              <a:rPr lang="es-ES"/>
              <a:t>Haga clic para modificar el estilo de texto del patrón</a:t>
            </a:r>
          </a:p>
        </p:txBody>
      </p:sp>
      <p:sp>
        <p:nvSpPr>
          <p:cNvPr id="116" name="2020"/>
          <p:cNvSpPr txBox="1">
            <a:spLocks noGrp="1"/>
          </p:cNvSpPr>
          <p:nvPr>
            <p:ph type="body" sz="quarter" idx="17"/>
          </p:nvPr>
        </p:nvSpPr>
        <p:spPr>
          <a:xfrm>
            <a:off x="904875" y="1512344"/>
            <a:ext cx="3988594" cy="2121273"/>
          </a:xfrm>
          <a:prstGeom prst="rect">
            <a:avLst/>
          </a:prstGeom>
        </p:spPr>
        <p:txBody>
          <a:bodyPr numCol="1" spcCol="38100" anchor="t"/>
          <a:lstStyle>
            <a:lvl1pPr algn="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117" name="Vulputate Cras"/>
          <p:cNvSpPr txBox="1">
            <a:spLocks noGrp="1"/>
          </p:cNvSpPr>
          <p:nvPr>
            <p:ph type="body" sz="quarter" idx="18"/>
          </p:nvPr>
        </p:nvSpPr>
        <p:spPr>
          <a:xfrm>
            <a:off x="904875" y="2119562"/>
            <a:ext cx="3988594" cy="2031325"/>
          </a:xfrm>
          <a:prstGeom prst="rect">
            <a:avLst/>
          </a:prstGeom>
        </p:spPr>
        <p:txBody>
          <a:bodyPr numCol="1" spcCol="38100" anchor="t"/>
          <a:lstStyle>
            <a:lvl1pPr algn="r">
              <a:defRPr cap="all" spc="0">
                <a:latin typeface="+mn-lt"/>
                <a:ea typeface="+mn-ea"/>
                <a:cs typeface="+mn-cs"/>
                <a:sym typeface="Didot"/>
              </a:defRPr>
            </a:lvl1pPr>
          </a:lstStyle>
          <a:p>
            <a:pPr lvl="0"/>
            <a:r>
              <a:rPr lang="es-ES"/>
              <a:t>Haga clic para modificar el estilo de texto del patrón</a:t>
            </a:r>
          </a:p>
        </p:txBody>
      </p:sp>
      <p:sp>
        <p:nvSpPr>
          <p:cNvPr id="118" name="Nulla vitae elit libero, a pharetra augue. Donec id elit non mi porta gravida at eget metus. Curabitur blandit tempus porttitor."/>
          <p:cNvSpPr txBox="1">
            <a:spLocks noGrp="1"/>
          </p:cNvSpPr>
          <p:nvPr>
            <p:ph type="body" sz="quarter" idx="19"/>
          </p:nvPr>
        </p:nvSpPr>
        <p:spPr>
          <a:xfrm>
            <a:off x="919758" y="2455371"/>
            <a:ext cx="3958828" cy="346210"/>
          </a:xfrm>
          <a:prstGeom prst="rect">
            <a:avLst/>
          </a:prstGeom>
        </p:spPr>
        <p:txBody>
          <a:bodyPr numCol="1" spcCol="38100" anchor="t"/>
          <a:lstStyle>
            <a:lvl1pPr algn="r">
              <a:defRPr sz="1125" spc="22"/>
            </a:lvl1pPr>
          </a:lstStyle>
          <a:p>
            <a:pPr lvl="0"/>
            <a:r>
              <a:rPr lang="es-ES"/>
              <a:t>Haga clic para modificar el estilo de texto del patrón</a:t>
            </a:r>
          </a:p>
        </p:txBody>
      </p:sp>
      <p:sp>
        <p:nvSpPr>
          <p:cNvPr id="119" name="Rectangle"/>
          <p:cNvSpPr>
            <a:spLocks noGrp="1"/>
          </p:cNvSpPr>
          <p:nvPr>
            <p:ph type="body" sz="quarter" idx="20" hasCustomPrompt="1"/>
          </p:nvPr>
        </p:nvSpPr>
        <p:spPr>
          <a:xfrm>
            <a:off x="4299644" y="230075"/>
            <a:ext cx="3592712" cy="200055"/>
          </a:xfrm>
          <a:prstGeom prst="rect">
            <a:avLst/>
          </a:prstGeom>
          <a:solidFill>
            <a:srgbClr val="D8E736"/>
          </a:solidFill>
        </p:spPr>
        <p:txBody>
          <a:bodyPr numCol="1" spcCol="38100" anchor="ctr"/>
          <a:lstStyle/>
          <a:p>
            <a:pPr>
              <a:defRPr sz="1300" cap="all" spc="130">
                <a:latin typeface="+mj-lt"/>
                <a:ea typeface="+mj-ea"/>
                <a:cs typeface="+mj-cs"/>
                <a:sym typeface="Avenir Next Condensed Demi Bold"/>
              </a:defRPr>
            </a:pPr>
            <a:r>
              <a:rPr lang="en-US"/>
              <a:t> </a:t>
            </a:r>
            <a:endParaRPr/>
          </a:p>
        </p:txBody>
      </p:sp>
      <p:sp>
        <p:nvSpPr>
          <p:cNvPr id="120" name="Body Level One…"/>
          <p:cNvSpPr txBox="1">
            <a:spLocks noGrp="1"/>
          </p:cNvSpPr>
          <p:nvPr>
            <p:ph type="body" sz="quarter" idx="1"/>
          </p:nvPr>
        </p:nvSpPr>
        <p:spPr>
          <a:xfrm>
            <a:off x="7313415" y="5341528"/>
            <a:ext cx="3958828" cy="1038630"/>
          </a:xfrm>
          <a:prstGeom prst="rect">
            <a:avLst/>
          </a:prstGeom>
        </p:spPr>
        <p:txBody>
          <a:bodyPr numCol="1" spcCol="38100" anchor="t"/>
          <a:lstStyle>
            <a:lvl1pPr>
              <a:defRPr sz="1125" spc="22"/>
            </a:lvl1pPr>
            <a:lvl2pPr>
              <a:defRPr sz="1125" spc="22"/>
            </a:lvl2pPr>
            <a:lvl3pPr>
              <a:defRPr sz="1125" spc="22"/>
            </a:lvl3pPr>
            <a:lvl4pPr>
              <a:defRPr sz="1125" spc="22"/>
            </a:lvl4pPr>
            <a:lvl5pPr>
              <a:defRPr sz="1125" spc="22"/>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121" name="Slide Number"/>
          <p:cNvSpPr txBox="1">
            <a:spLocks noGrp="1"/>
          </p:cNvSpPr>
          <p:nvPr>
            <p:ph type="sldNum" sz="quarter" idx="2"/>
          </p:nvPr>
        </p:nvSpPr>
        <p:spPr>
          <a:xfrm>
            <a:off x="8778241" y="6377941"/>
            <a:ext cx="2804160" cy="276999"/>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904425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14356" y="512076"/>
            <a:ext cx="9163286" cy="946413"/>
          </a:xfrm>
          <a:prstGeom prst="rect">
            <a:avLst/>
          </a:prstGeom>
        </p:spPr>
        <p:txBody>
          <a:bodyPr wrap="square" lIns="0" tIns="0" rIns="0" bIns="0">
            <a:spAutoFit/>
          </a:bodyPr>
          <a:lstStyle>
            <a:lvl1pPr>
              <a:defRPr sz="6150" b="0" i="0">
                <a:solidFill>
                  <a:srgbClr val="B01333"/>
                </a:solidFill>
                <a:latin typeface="Arial Black"/>
                <a:cs typeface="Arial Black"/>
              </a:defRPr>
            </a:lvl1pPr>
          </a:lstStyle>
          <a:p>
            <a:endParaRPr/>
          </a:p>
        </p:txBody>
      </p:sp>
      <p:sp>
        <p:nvSpPr>
          <p:cNvPr id="3" name="Holder 3"/>
          <p:cNvSpPr>
            <a:spLocks noGrp="1"/>
          </p:cNvSpPr>
          <p:nvPr>
            <p:ph type="body" idx="1"/>
          </p:nvPr>
        </p:nvSpPr>
        <p:spPr>
          <a:xfrm>
            <a:off x="4022942" y="2210033"/>
            <a:ext cx="6682109" cy="507831"/>
          </a:xfrm>
          <a:prstGeom prst="rect">
            <a:avLst/>
          </a:prstGeom>
        </p:spPr>
        <p:txBody>
          <a:bodyPr wrap="square" lIns="0" tIns="0" rIns="0" bIns="0">
            <a:spAutoFit/>
          </a:bodyPr>
          <a:lstStyle>
            <a:lvl1pPr>
              <a:defRPr sz="3300" b="0" i="0">
                <a:solidFill>
                  <a:srgbClr val="231F1F"/>
                </a:solidFill>
                <a:latin typeface="Arial Black"/>
                <a:cs typeface="Arial Black"/>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ustDataLst>
      <p:tags r:id="rId12"/>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hyperlink" Target="https://www.flaticon.es/"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tags" Target="../tags/tag19.xml"/><Relationship Id="rId5" Type="http://schemas.openxmlformats.org/officeDocument/2006/relationships/image" Target="../media/image15.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20.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5.xml"/><Relationship Id="rId1" Type="http://schemas.openxmlformats.org/officeDocument/2006/relationships/tags" Target="../tags/tag2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2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tags" Target="../tags/tag23.xml"/></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5.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26.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8.xml"/><Relationship Id="rId5" Type="http://schemas.microsoft.com/office/2007/relationships/hdphoto" Target="../media/hdphoto1.wdp"/><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29.xm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0.xml"/><Relationship Id="rId5" Type="http://schemas.microsoft.com/office/2007/relationships/hdphoto" Target="../media/hdphoto1.wdp"/><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1.xml"/><Relationship Id="rId5" Type="http://schemas.microsoft.com/office/2007/relationships/hdphoto" Target="../media/hdphoto1.wdp"/><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2.xml"/><Relationship Id="rId5" Type="http://schemas.microsoft.com/office/2007/relationships/hdphoto" Target="../media/hdphoto1.wdp"/><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3.xml"/><Relationship Id="rId5" Type="http://schemas.microsoft.com/office/2007/relationships/hdphoto" Target="../media/hdphoto1.wdp"/><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5.xml"/><Relationship Id="rId1" Type="http://schemas.openxmlformats.org/officeDocument/2006/relationships/tags" Target="../tags/tag34.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5.xml"/><Relationship Id="rId1" Type="http://schemas.openxmlformats.org/officeDocument/2006/relationships/tags" Target="../tags/tag35.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5.xml"/><Relationship Id="rId1" Type="http://schemas.openxmlformats.org/officeDocument/2006/relationships/tags" Target="../tags/tag36.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5.xml"/><Relationship Id="rId1" Type="http://schemas.openxmlformats.org/officeDocument/2006/relationships/tags" Target="../tags/tag37.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4.xml"/><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5.xml"/><Relationship Id="rId1" Type="http://schemas.openxmlformats.org/officeDocument/2006/relationships/tags" Target="../tags/tag1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txBox="1"/>
          <p:nvPr/>
        </p:nvSpPr>
        <p:spPr>
          <a:xfrm>
            <a:off x="920732" y="2135183"/>
            <a:ext cx="1986933" cy="315292"/>
          </a:xfrm>
          <a:prstGeom prst="rect">
            <a:avLst/>
          </a:prstGeom>
        </p:spPr>
        <p:txBody>
          <a:bodyPr vert="horz" wrap="square" lIns="0" tIns="7316" rIns="0" bIns="0" rtlCol="0">
            <a:spAutoFit/>
          </a:bodyPr>
          <a:lstStyle/>
          <a:p>
            <a:pPr marL="7701" marR="3081">
              <a:lnSpc>
                <a:spcPct val="100299"/>
              </a:lnSpc>
              <a:spcBef>
                <a:spcPts val="58"/>
              </a:spcBef>
            </a:pPr>
            <a:r>
              <a:rPr lang="es-PE" sz="2001" dirty="0">
                <a:latin typeface="Arial Black"/>
                <a:cs typeface="Arial Black"/>
              </a:rPr>
              <a:t>Tipografía</a:t>
            </a:r>
            <a:endParaRPr sz="2001" dirty="0">
              <a:latin typeface="Arial Black"/>
              <a:cs typeface="Arial Black"/>
            </a:endParaRPr>
          </a:p>
        </p:txBody>
      </p:sp>
      <p:sp>
        <p:nvSpPr>
          <p:cNvPr id="23" name="object 3"/>
          <p:cNvSpPr/>
          <p:nvPr/>
        </p:nvSpPr>
        <p:spPr>
          <a:xfrm>
            <a:off x="4386313" y="2743200"/>
            <a:ext cx="708096" cy="508285"/>
          </a:xfrm>
          <a:custGeom>
            <a:avLst/>
            <a:gdLst/>
            <a:ahLst/>
            <a:cxnLst/>
            <a:rect l="l" t="t" r="r" b="b"/>
            <a:pathLst>
              <a:path w="995044" h="995044">
                <a:moveTo>
                  <a:pt x="994734" y="0"/>
                </a:moveTo>
                <a:lnTo>
                  <a:pt x="0" y="0"/>
                </a:lnTo>
                <a:lnTo>
                  <a:pt x="0" y="994734"/>
                </a:lnTo>
                <a:lnTo>
                  <a:pt x="994734" y="994734"/>
                </a:lnTo>
                <a:lnTo>
                  <a:pt x="994734" y="0"/>
                </a:lnTo>
                <a:close/>
              </a:path>
            </a:pathLst>
          </a:custGeom>
          <a:solidFill>
            <a:srgbClr val="B01333"/>
          </a:solidFill>
        </p:spPr>
        <p:txBody>
          <a:bodyPr wrap="square" lIns="0" tIns="0" rIns="0" bIns="0" rtlCol="0"/>
          <a:lstStyle/>
          <a:p>
            <a:endParaRPr dirty="0"/>
          </a:p>
        </p:txBody>
      </p:sp>
      <p:sp>
        <p:nvSpPr>
          <p:cNvPr id="46" name="object 10"/>
          <p:cNvSpPr txBox="1"/>
          <p:nvPr/>
        </p:nvSpPr>
        <p:spPr>
          <a:xfrm>
            <a:off x="7929331" y="2142537"/>
            <a:ext cx="1986933" cy="315292"/>
          </a:xfrm>
          <a:prstGeom prst="rect">
            <a:avLst/>
          </a:prstGeom>
        </p:spPr>
        <p:txBody>
          <a:bodyPr vert="horz" wrap="square" lIns="0" tIns="7316" rIns="0" bIns="0" rtlCol="0">
            <a:spAutoFit/>
          </a:bodyPr>
          <a:lstStyle/>
          <a:p>
            <a:pPr marL="7701" marR="3081">
              <a:lnSpc>
                <a:spcPct val="100299"/>
              </a:lnSpc>
              <a:spcBef>
                <a:spcPts val="58"/>
              </a:spcBef>
            </a:pPr>
            <a:r>
              <a:rPr lang="es-PE" sz="2001" dirty="0">
                <a:latin typeface="Arial Black"/>
                <a:cs typeface="Arial Black"/>
              </a:rPr>
              <a:t>Iconografía</a:t>
            </a:r>
            <a:endParaRPr sz="2001" dirty="0">
              <a:latin typeface="Arial Black"/>
              <a:cs typeface="Arial Black"/>
            </a:endParaRPr>
          </a:p>
        </p:txBody>
      </p:sp>
      <p:sp>
        <p:nvSpPr>
          <p:cNvPr id="55" name="object 10"/>
          <p:cNvSpPr txBox="1"/>
          <p:nvPr/>
        </p:nvSpPr>
        <p:spPr>
          <a:xfrm>
            <a:off x="4293898" y="2135183"/>
            <a:ext cx="1986933" cy="315292"/>
          </a:xfrm>
          <a:prstGeom prst="rect">
            <a:avLst/>
          </a:prstGeom>
        </p:spPr>
        <p:txBody>
          <a:bodyPr vert="horz" wrap="square" lIns="0" tIns="7316" rIns="0" bIns="0" rtlCol="0">
            <a:spAutoFit/>
          </a:bodyPr>
          <a:lstStyle/>
          <a:p>
            <a:pPr marL="7701" marR="3081">
              <a:lnSpc>
                <a:spcPct val="100299"/>
              </a:lnSpc>
              <a:spcBef>
                <a:spcPts val="58"/>
              </a:spcBef>
            </a:pPr>
            <a:r>
              <a:rPr lang="es-PE" sz="2001" dirty="0">
                <a:latin typeface="Arial Black"/>
                <a:cs typeface="Arial Black"/>
              </a:rPr>
              <a:t>Colores</a:t>
            </a:r>
            <a:endParaRPr sz="2001" dirty="0">
              <a:latin typeface="Arial Black"/>
              <a:cs typeface="Arial Black"/>
            </a:endParaRPr>
          </a:p>
        </p:txBody>
      </p:sp>
      <p:sp>
        <p:nvSpPr>
          <p:cNvPr id="56" name="object 3"/>
          <p:cNvSpPr/>
          <p:nvPr/>
        </p:nvSpPr>
        <p:spPr>
          <a:xfrm>
            <a:off x="5171845" y="2743200"/>
            <a:ext cx="708096" cy="508285"/>
          </a:xfrm>
          <a:custGeom>
            <a:avLst/>
            <a:gdLst/>
            <a:ahLst/>
            <a:cxnLst/>
            <a:rect l="l" t="t" r="r" b="b"/>
            <a:pathLst>
              <a:path w="995044" h="995044">
                <a:moveTo>
                  <a:pt x="994734" y="0"/>
                </a:moveTo>
                <a:lnTo>
                  <a:pt x="0" y="0"/>
                </a:lnTo>
                <a:lnTo>
                  <a:pt x="0" y="994734"/>
                </a:lnTo>
                <a:lnTo>
                  <a:pt x="994734" y="994734"/>
                </a:lnTo>
                <a:lnTo>
                  <a:pt x="994734" y="0"/>
                </a:lnTo>
                <a:close/>
              </a:path>
            </a:pathLst>
          </a:custGeom>
          <a:solidFill>
            <a:srgbClr val="231F1F"/>
          </a:solidFill>
        </p:spPr>
        <p:txBody>
          <a:bodyPr wrap="square" lIns="0" tIns="0" rIns="0" bIns="0" rtlCol="0"/>
          <a:lstStyle/>
          <a:p>
            <a:endParaRPr dirty="0">
              <a:solidFill>
                <a:schemeClr val="tx1"/>
              </a:solidFill>
            </a:endParaRPr>
          </a:p>
        </p:txBody>
      </p:sp>
      <p:sp>
        <p:nvSpPr>
          <p:cNvPr id="58" name="Rectángulo 57"/>
          <p:cNvSpPr/>
          <p:nvPr/>
        </p:nvSpPr>
        <p:spPr>
          <a:xfrm>
            <a:off x="4340106" y="3297693"/>
            <a:ext cx="805029" cy="276999"/>
          </a:xfrm>
          <a:prstGeom prst="rect">
            <a:avLst/>
          </a:prstGeom>
        </p:spPr>
        <p:txBody>
          <a:bodyPr wrap="none">
            <a:spAutoFit/>
          </a:bodyPr>
          <a:lstStyle/>
          <a:p>
            <a:r>
              <a:rPr lang="es-PE" sz="1200" dirty="0"/>
              <a:t>#</a:t>
            </a:r>
            <a:r>
              <a:rPr lang="es-PE" sz="1200" b="1" dirty="0"/>
              <a:t>B01333</a:t>
            </a:r>
            <a:endParaRPr lang="es-PE" sz="1200" dirty="0"/>
          </a:p>
        </p:txBody>
      </p:sp>
      <p:sp>
        <p:nvSpPr>
          <p:cNvPr id="59" name="Rectángulo 58"/>
          <p:cNvSpPr/>
          <p:nvPr/>
        </p:nvSpPr>
        <p:spPr>
          <a:xfrm>
            <a:off x="5171845" y="3297693"/>
            <a:ext cx="798617" cy="276999"/>
          </a:xfrm>
          <a:prstGeom prst="rect">
            <a:avLst/>
          </a:prstGeom>
        </p:spPr>
        <p:txBody>
          <a:bodyPr wrap="none">
            <a:spAutoFit/>
          </a:bodyPr>
          <a:lstStyle/>
          <a:p>
            <a:r>
              <a:rPr lang="es-PE" sz="1200" dirty="0"/>
              <a:t>#</a:t>
            </a:r>
            <a:r>
              <a:rPr lang="es-PE" sz="1200" b="1" dirty="0"/>
              <a:t>231F1F</a:t>
            </a:r>
            <a:endParaRPr lang="es-PE" sz="1200" dirty="0"/>
          </a:p>
        </p:txBody>
      </p:sp>
      <p:sp>
        <p:nvSpPr>
          <p:cNvPr id="61" name="Rectángulo 60"/>
          <p:cNvSpPr/>
          <p:nvPr/>
        </p:nvSpPr>
        <p:spPr>
          <a:xfrm>
            <a:off x="4340106" y="2412430"/>
            <a:ext cx="838691"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UPCH</a:t>
            </a:r>
          </a:p>
        </p:txBody>
      </p:sp>
      <p:sp>
        <p:nvSpPr>
          <p:cNvPr id="64" name="Rectángulo 63"/>
          <p:cNvSpPr/>
          <p:nvPr/>
        </p:nvSpPr>
        <p:spPr>
          <a:xfrm>
            <a:off x="6096000" y="2412430"/>
            <a:ext cx="1005403"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FAMED</a:t>
            </a:r>
          </a:p>
        </p:txBody>
      </p:sp>
      <p:sp>
        <p:nvSpPr>
          <p:cNvPr id="65" name="object 3"/>
          <p:cNvSpPr/>
          <p:nvPr/>
        </p:nvSpPr>
        <p:spPr>
          <a:xfrm>
            <a:off x="6188415" y="2743200"/>
            <a:ext cx="708096" cy="508285"/>
          </a:xfrm>
          <a:custGeom>
            <a:avLst/>
            <a:gdLst/>
            <a:ahLst/>
            <a:cxnLst/>
            <a:rect l="l" t="t" r="r" b="b"/>
            <a:pathLst>
              <a:path w="995044" h="995044">
                <a:moveTo>
                  <a:pt x="994734" y="0"/>
                </a:moveTo>
                <a:lnTo>
                  <a:pt x="0" y="0"/>
                </a:lnTo>
                <a:lnTo>
                  <a:pt x="0" y="994734"/>
                </a:lnTo>
                <a:lnTo>
                  <a:pt x="994734" y="994734"/>
                </a:lnTo>
                <a:lnTo>
                  <a:pt x="994734" y="0"/>
                </a:lnTo>
                <a:close/>
              </a:path>
            </a:pathLst>
          </a:custGeom>
          <a:solidFill>
            <a:schemeClr val="accent3"/>
          </a:solidFill>
        </p:spPr>
        <p:txBody>
          <a:bodyPr wrap="square" lIns="0" tIns="0" rIns="0" bIns="0" rtlCol="0"/>
          <a:lstStyle/>
          <a:p>
            <a:endParaRPr dirty="0">
              <a:solidFill>
                <a:schemeClr val="tx1"/>
              </a:solidFill>
            </a:endParaRPr>
          </a:p>
        </p:txBody>
      </p:sp>
      <p:sp>
        <p:nvSpPr>
          <p:cNvPr id="66" name="Rectángulo 65"/>
          <p:cNvSpPr/>
          <p:nvPr/>
        </p:nvSpPr>
        <p:spPr>
          <a:xfrm>
            <a:off x="6188415" y="3297693"/>
            <a:ext cx="830677" cy="276999"/>
          </a:xfrm>
          <a:prstGeom prst="rect">
            <a:avLst/>
          </a:prstGeom>
        </p:spPr>
        <p:txBody>
          <a:bodyPr wrap="none">
            <a:spAutoFit/>
          </a:bodyPr>
          <a:lstStyle/>
          <a:p>
            <a:r>
              <a:rPr lang="es-PE" sz="1200" dirty="0" smtClean="0"/>
              <a:t>#</a:t>
            </a:r>
            <a:r>
              <a:rPr lang="es-PE" sz="1200" b="1" dirty="0" smtClean="0"/>
              <a:t>8B33C9</a:t>
            </a:r>
            <a:endParaRPr lang="es-PE" sz="1200" dirty="0"/>
          </a:p>
        </p:txBody>
      </p:sp>
      <p:sp>
        <p:nvSpPr>
          <p:cNvPr id="36" name="object 12"/>
          <p:cNvSpPr txBox="1">
            <a:spLocks noGrp="1"/>
          </p:cNvSpPr>
          <p:nvPr>
            <p:ph type="title"/>
          </p:nvPr>
        </p:nvSpPr>
        <p:spPr>
          <a:xfrm>
            <a:off x="874525" y="425497"/>
            <a:ext cx="6561500" cy="980341"/>
          </a:xfrm>
          <a:prstGeom prst="rect">
            <a:avLst/>
          </a:prstGeom>
        </p:spPr>
        <p:txBody>
          <a:bodyPr vert="horz" wrap="square" lIns="0" tIns="117420" rIns="0" bIns="0" rtlCol="0">
            <a:spAutoFit/>
          </a:bodyPr>
          <a:lstStyle/>
          <a:p>
            <a:pPr marL="7701" algn="l">
              <a:spcBef>
                <a:spcPts val="80"/>
              </a:spcBef>
            </a:pPr>
            <a:r>
              <a:rPr lang="es-PE" sz="2800" dirty="0">
                <a:solidFill>
                  <a:schemeClr val="tx1"/>
                </a:solidFill>
              </a:rPr>
              <a:t>Instrucciones para la correcta implementación de esta PPT</a:t>
            </a:r>
            <a:endParaRPr sz="2800" dirty="0">
              <a:solidFill>
                <a:schemeClr val="tx1"/>
              </a:solidFill>
            </a:endParaRPr>
          </a:p>
        </p:txBody>
      </p:sp>
      <p:sp>
        <p:nvSpPr>
          <p:cNvPr id="41" name="Rectángulo 40"/>
          <p:cNvSpPr/>
          <p:nvPr/>
        </p:nvSpPr>
        <p:spPr>
          <a:xfrm>
            <a:off x="874528" y="1457220"/>
            <a:ext cx="10612187" cy="584775"/>
          </a:xfrm>
          <a:prstGeom prst="rect">
            <a:avLst/>
          </a:prstGeom>
        </p:spPr>
        <p:txBody>
          <a:bodyPr wrap="square">
            <a:spAutoFit/>
          </a:bodyPr>
          <a:lstStyle/>
          <a:p>
            <a:r>
              <a:rPr lang="es-PE" sz="1600" dirty="0"/>
              <a:t>Todo recurso grafico que se decida utilizar en este documento tiene que ser personalizado según los colores de la UPCH y su respectiva facultad.</a:t>
            </a:r>
          </a:p>
        </p:txBody>
      </p:sp>
      <p:sp>
        <p:nvSpPr>
          <p:cNvPr id="42" name="Rectángulo 41"/>
          <p:cNvSpPr/>
          <p:nvPr/>
        </p:nvSpPr>
        <p:spPr>
          <a:xfrm>
            <a:off x="920733" y="2783476"/>
            <a:ext cx="1274708" cy="369332"/>
          </a:xfrm>
          <a:prstGeom prst="rect">
            <a:avLst/>
          </a:prstGeom>
        </p:spPr>
        <p:txBody>
          <a:bodyPr wrap="none">
            <a:spAutoFit/>
          </a:bodyPr>
          <a:lstStyle/>
          <a:p>
            <a:r>
              <a:rPr lang="es-PE" dirty="0"/>
              <a:t>Arial Black</a:t>
            </a:r>
          </a:p>
        </p:txBody>
      </p:sp>
      <p:sp>
        <p:nvSpPr>
          <p:cNvPr id="43" name="Rectángulo 42"/>
          <p:cNvSpPr/>
          <p:nvPr/>
        </p:nvSpPr>
        <p:spPr>
          <a:xfrm>
            <a:off x="2630423" y="2783476"/>
            <a:ext cx="697627" cy="369332"/>
          </a:xfrm>
          <a:prstGeom prst="rect">
            <a:avLst/>
          </a:prstGeom>
        </p:spPr>
        <p:txBody>
          <a:bodyPr wrap="none">
            <a:spAutoFit/>
          </a:bodyPr>
          <a:lstStyle/>
          <a:p>
            <a:r>
              <a:rPr lang="es-PE" dirty="0" smtClean="0"/>
              <a:t>32 </a:t>
            </a:r>
            <a:r>
              <a:rPr lang="es-PE" dirty="0"/>
              <a:t>pt</a:t>
            </a:r>
          </a:p>
        </p:txBody>
      </p:sp>
      <p:sp>
        <p:nvSpPr>
          <p:cNvPr id="44" name="Rectángulo 43"/>
          <p:cNvSpPr/>
          <p:nvPr/>
        </p:nvSpPr>
        <p:spPr>
          <a:xfrm>
            <a:off x="920736" y="2506230"/>
            <a:ext cx="813043"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Titulo</a:t>
            </a:r>
          </a:p>
        </p:txBody>
      </p:sp>
      <p:sp>
        <p:nvSpPr>
          <p:cNvPr id="45" name="Rectángulo 44"/>
          <p:cNvSpPr/>
          <p:nvPr/>
        </p:nvSpPr>
        <p:spPr>
          <a:xfrm>
            <a:off x="920733" y="3356098"/>
            <a:ext cx="1274708" cy="369332"/>
          </a:xfrm>
          <a:prstGeom prst="rect">
            <a:avLst/>
          </a:prstGeom>
        </p:spPr>
        <p:txBody>
          <a:bodyPr wrap="none">
            <a:spAutoFit/>
          </a:bodyPr>
          <a:lstStyle/>
          <a:p>
            <a:r>
              <a:rPr lang="es-PE" dirty="0"/>
              <a:t>Arial Black</a:t>
            </a:r>
          </a:p>
        </p:txBody>
      </p:sp>
      <p:sp>
        <p:nvSpPr>
          <p:cNvPr id="47" name="Rectángulo 46"/>
          <p:cNvSpPr/>
          <p:nvPr/>
        </p:nvSpPr>
        <p:spPr>
          <a:xfrm>
            <a:off x="2630423" y="3356098"/>
            <a:ext cx="697627" cy="369332"/>
          </a:xfrm>
          <a:prstGeom prst="rect">
            <a:avLst/>
          </a:prstGeom>
        </p:spPr>
        <p:txBody>
          <a:bodyPr wrap="none">
            <a:spAutoFit/>
          </a:bodyPr>
          <a:lstStyle/>
          <a:p>
            <a:r>
              <a:rPr lang="es-PE" dirty="0" smtClean="0"/>
              <a:t>24 </a:t>
            </a:r>
            <a:r>
              <a:rPr lang="es-PE" dirty="0"/>
              <a:t>pt</a:t>
            </a:r>
          </a:p>
        </p:txBody>
      </p:sp>
      <p:sp>
        <p:nvSpPr>
          <p:cNvPr id="54" name="Rectángulo 53"/>
          <p:cNvSpPr/>
          <p:nvPr/>
        </p:nvSpPr>
        <p:spPr>
          <a:xfrm>
            <a:off x="920733" y="3049236"/>
            <a:ext cx="1184940"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Subtitulo</a:t>
            </a:r>
          </a:p>
        </p:txBody>
      </p:sp>
      <p:sp>
        <p:nvSpPr>
          <p:cNvPr id="57" name="Rectángulo 56"/>
          <p:cNvSpPr/>
          <p:nvPr/>
        </p:nvSpPr>
        <p:spPr>
          <a:xfrm>
            <a:off x="920736" y="4575298"/>
            <a:ext cx="646331" cy="369332"/>
          </a:xfrm>
          <a:prstGeom prst="rect">
            <a:avLst/>
          </a:prstGeom>
        </p:spPr>
        <p:txBody>
          <a:bodyPr wrap="none">
            <a:spAutoFit/>
          </a:bodyPr>
          <a:lstStyle/>
          <a:p>
            <a:r>
              <a:rPr lang="es-PE" dirty="0"/>
              <a:t>Arial</a:t>
            </a:r>
          </a:p>
        </p:txBody>
      </p:sp>
      <p:sp>
        <p:nvSpPr>
          <p:cNvPr id="60" name="Rectángulo 59"/>
          <p:cNvSpPr/>
          <p:nvPr/>
        </p:nvSpPr>
        <p:spPr>
          <a:xfrm>
            <a:off x="2630423" y="4575298"/>
            <a:ext cx="1338828" cy="369332"/>
          </a:xfrm>
          <a:prstGeom prst="rect">
            <a:avLst/>
          </a:prstGeom>
        </p:spPr>
        <p:txBody>
          <a:bodyPr wrap="none">
            <a:spAutoFit/>
          </a:bodyPr>
          <a:lstStyle/>
          <a:p>
            <a:r>
              <a:rPr lang="es-PE" dirty="0" smtClean="0"/>
              <a:t>16,18,20 pt</a:t>
            </a:r>
            <a:endParaRPr lang="es-PE" dirty="0"/>
          </a:p>
        </p:txBody>
      </p:sp>
      <p:sp>
        <p:nvSpPr>
          <p:cNvPr id="62" name="Rectángulo 61"/>
          <p:cNvSpPr/>
          <p:nvPr/>
        </p:nvSpPr>
        <p:spPr>
          <a:xfrm>
            <a:off x="920736" y="4258830"/>
            <a:ext cx="992579"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Párrafo</a:t>
            </a:r>
          </a:p>
        </p:txBody>
      </p:sp>
      <p:sp>
        <p:nvSpPr>
          <p:cNvPr id="67" name="Rectángulo 66"/>
          <p:cNvSpPr/>
          <p:nvPr/>
        </p:nvSpPr>
        <p:spPr>
          <a:xfrm>
            <a:off x="917314" y="3939430"/>
            <a:ext cx="1608133" cy="369332"/>
          </a:xfrm>
          <a:prstGeom prst="rect">
            <a:avLst/>
          </a:prstGeom>
        </p:spPr>
        <p:txBody>
          <a:bodyPr wrap="none">
            <a:spAutoFit/>
          </a:bodyPr>
          <a:lstStyle/>
          <a:p>
            <a:r>
              <a:rPr lang="es-PE" dirty="0"/>
              <a:t>Arial (Negrita)</a:t>
            </a:r>
          </a:p>
        </p:txBody>
      </p:sp>
      <p:sp>
        <p:nvSpPr>
          <p:cNvPr id="69" name="Rectángulo 68"/>
          <p:cNvSpPr/>
          <p:nvPr/>
        </p:nvSpPr>
        <p:spPr>
          <a:xfrm>
            <a:off x="2627001" y="3939430"/>
            <a:ext cx="1338828" cy="369332"/>
          </a:xfrm>
          <a:prstGeom prst="rect">
            <a:avLst/>
          </a:prstGeom>
        </p:spPr>
        <p:txBody>
          <a:bodyPr wrap="none">
            <a:spAutoFit/>
          </a:bodyPr>
          <a:lstStyle/>
          <a:p>
            <a:r>
              <a:rPr lang="es-PE" dirty="0" smtClean="0"/>
              <a:t>16,18,20 </a:t>
            </a:r>
            <a:r>
              <a:rPr lang="es-PE" dirty="0"/>
              <a:t>pt</a:t>
            </a:r>
          </a:p>
        </p:txBody>
      </p:sp>
      <p:sp>
        <p:nvSpPr>
          <p:cNvPr id="73" name="Rectángulo 72"/>
          <p:cNvSpPr/>
          <p:nvPr/>
        </p:nvSpPr>
        <p:spPr>
          <a:xfrm>
            <a:off x="914400" y="3649230"/>
            <a:ext cx="2018501"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Título de Párrafo</a:t>
            </a:r>
          </a:p>
        </p:txBody>
      </p:sp>
      <p:sp>
        <p:nvSpPr>
          <p:cNvPr id="74" name="object 10"/>
          <p:cNvSpPr txBox="1"/>
          <p:nvPr/>
        </p:nvSpPr>
        <p:spPr>
          <a:xfrm>
            <a:off x="4293898" y="3706459"/>
            <a:ext cx="3557997" cy="284387"/>
          </a:xfrm>
          <a:prstGeom prst="rect">
            <a:avLst/>
          </a:prstGeom>
        </p:spPr>
        <p:txBody>
          <a:bodyPr vert="horz" wrap="square" lIns="0" tIns="7317" rIns="0" bIns="0" rtlCol="0">
            <a:spAutoFit/>
          </a:bodyPr>
          <a:lstStyle/>
          <a:p>
            <a:pPr marL="7701" marR="3081">
              <a:lnSpc>
                <a:spcPct val="100299"/>
              </a:lnSpc>
              <a:spcBef>
                <a:spcPts val="58"/>
              </a:spcBef>
            </a:pPr>
            <a:r>
              <a:rPr lang="es-PE" dirty="0">
                <a:latin typeface="Arial Black"/>
                <a:cs typeface="Arial Black"/>
              </a:rPr>
              <a:t>Organizadores gráficos</a:t>
            </a:r>
            <a:endParaRPr dirty="0">
              <a:latin typeface="Arial Black"/>
              <a:cs typeface="Arial Black"/>
            </a:endParaRPr>
          </a:p>
        </p:txBody>
      </p:sp>
      <p:sp>
        <p:nvSpPr>
          <p:cNvPr id="75" name="object 10"/>
          <p:cNvSpPr txBox="1"/>
          <p:nvPr/>
        </p:nvSpPr>
        <p:spPr>
          <a:xfrm>
            <a:off x="4293900" y="5333582"/>
            <a:ext cx="1986933" cy="284387"/>
          </a:xfrm>
          <a:prstGeom prst="rect">
            <a:avLst/>
          </a:prstGeom>
        </p:spPr>
        <p:txBody>
          <a:bodyPr vert="horz" wrap="square" lIns="0" tIns="7317" rIns="0" bIns="0" rtlCol="0">
            <a:spAutoFit/>
          </a:bodyPr>
          <a:lstStyle/>
          <a:p>
            <a:pPr marL="7701" marR="3081">
              <a:lnSpc>
                <a:spcPct val="100299"/>
              </a:lnSpc>
              <a:spcBef>
                <a:spcPts val="58"/>
              </a:spcBef>
            </a:pPr>
            <a:r>
              <a:rPr lang="es-PE" dirty="0">
                <a:latin typeface="Arial Black"/>
                <a:cs typeface="Arial Black"/>
              </a:rPr>
              <a:t>Imágenes</a:t>
            </a:r>
            <a:endParaRPr dirty="0">
              <a:latin typeface="Arial Black"/>
              <a:cs typeface="Arial Black"/>
            </a:endParaRPr>
          </a:p>
        </p:txBody>
      </p:sp>
      <p:sp>
        <p:nvSpPr>
          <p:cNvPr id="76" name="Rectángulo 75"/>
          <p:cNvSpPr/>
          <p:nvPr/>
        </p:nvSpPr>
        <p:spPr>
          <a:xfrm>
            <a:off x="4340107" y="3962400"/>
            <a:ext cx="3095918" cy="1323439"/>
          </a:xfrm>
          <a:prstGeom prst="rect">
            <a:avLst/>
          </a:prstGeom>
        </p:spPr>
        <p:txBody>
          <a:bodyPr wrap="square">
            <a:spAutoFit/>
          </a:bodyPr>
          <a:lstStyle/>
          <a:p>
            <a:r>
              <a:rPr lang="es-PE" sz="1600" dirty="0"/>
              <a:t>Los nuevos organizadores gráficos que incluyan tienen que ser adaptados a nuestra línea gráfica, incluyendo color, tipografía y forma.</a:t>
            </a:r>
          </a:p>
        </p:txBody>
      </p:sp>
      <p:sp>
        <p:nvSpPr>
          <p:cNvPr id="77" name="Rectángulo 76"/>
          <p:cNvSpPr/>
          <p:nvPr/>
        </p:nvSpPr>
        <p:spPr>
          <a:xfrm>
            <a:off x="4340107" y="5659012"/>
            <a:ext cx="3095918" cy="830997"/>
          </a:xfrm>
          <a:prstGeom prst="rect">
            <a:avLst/>
          </a:prstGeom>
        </p:spPr>
        <p:txBody>
          <a:bodyPr wrap="square">
            <a:spAutoFit/>
          </a:bodyPr>
          <a:lstStyle/>
          <a:p>
            <a:r>
              <a:rPr lang="es-PE" sz="1600" dirty="0"/>
              <a:t>Para implementar imágenes de autor, recordar adjuntar la fuente.</a:t>
            </a:r>
          </a:p>
        </p:txBody>
      </p:sp>
      <p:sp>
        <p:nvSpPr>
          <p:cNvPr id="78" name="Rectángulo 77"/>
          <p:cNvSpPr/>
          <p:nvPr/>
        </p:nvSpPr>
        <p:spPr>
          <a:xfrm>
            <a:off x="7929333" y="2424148"/>
            <a:ext cx="2356595" cy="1354217"/>
          </a:xfrm>
          <a:prstGeom prst="rect">
            <a:avLst/>
          </a:prstGeom>
        </p:spPr>
        <p:txBody>
          <a:bodyPr wrap="square">
            <a:spAutoFit/>
          </a:bodyPr>
          <a:lstStyle/>
          <a:p>
            <a:r>
              <a:rPr lang="es-PE" sz="1600" dirty="0"/>
              <a:t>Los iconos utilizados en cada página son iconos relacionados según el contenido del mismo.</a:t>
            </a:r>
          </a:p>
          <a:p>
            <a:r>
              <a:rPr lang="es-PE" sz="1600" dirty="0"/>
              <a:t>Ejemplo:</a:t>
            </a:r>
          </a:p>
        </p:txBody>
      </p:sp>
      <p:pic>
        <p:nvPicPr>
          <p:cNvPr id="79" name="Imagen 7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929" y="3706278"/>
            <a:ext cx="554493" cy="554493"/>
          </a:xfrm>
          <a:prstGeom prst="rect">
            <a:avLst/>
          </a:prstGeom>
        </p:spPr>
      </p:pic>
      <p:sp>
        <p:nvSpPr>
          <p:cNvPr id="80" name="Rectángulo 79"/>
          <p:cNvSpPr/>
          <p:nvPr/>
        </p:nvSpPr>
        <p:spPr>
          <a:xfrm>
            <a:off x="7929333" y="3651664"/>
            <a:ext cx="1428596" cy="646331"/>
          </a:xfrm>
          <a:prstGeom prst="rect">
            <a:avLst/>
          </a:prstGeom>
        </p:spPr>
        <p:txBody>
          <a:bodyPr wrap="none">
            <a:spAutoFit/>
          </a:bodyPr>
          <a:lstStyle/>
          <a:p>
            <a:r>
              <a:rPr lang="es-PE" b="1" dirty="0"/>
              <a:t>Logro de la</a:t>
            </a:r>
          </a:p>
          <a:p>
            <a:r>
              <a:rPr lang="es-PE" b="1" dirty="0"/>
              <a:t>semana</a:t>
            </a:r>
          </a:p>
        </p:txBody>
      </p:sp>
      <p:sp>
        <p:nvSpPr>
          <p:cNvPr id="81" name="Rectángulo 80"/>
          <p:cNvSpPr/>
          <p:nvPr/>
        </p:nvSpPr>
        <p:spPr>
          <a:xfrm>
            <a:off x="7929333" y="4243262"/>
            <a:ext cx="3180679" cy="338554"/>
          </a:xfrm>
          <a:prstGeom prst="rect">
            <a:avLst/>
          </a:prstGeom>
        </p:spPr>
        <p:txBody>
          <a:bodyPr wrap="none">
            <a:spAutoFit/>
          </a:bodyPr>
          <a:lstStyle/>
          <a:p>
            <a:r>
              <a:rPr lang="es-PE" sz="1600" dirty="0"/>
              <a:t>Banco de iconos </a:t>
            </a:r>
            <a:r>
              <a:rPr lang="es-PE" sz="1600" dirty="0">
                <a:hlinkClick r:id="rId4"/>
              </a:rPr>
              <a:t>www.flaticon.es</a:t>
            </a:r>
            <a:endParaRPr lang="es-PE" sz="1600" dirty="0"/>
          </a:p>
        </p:txBody>
      </p:sp>
    </p:spTree>
    <p:custDataLst>
      <p:tags r:id="rId1"/>
    </p:custDataLst>
    <p:extLst>
      <p:ext uri="{BB962C8B-B14F-4D97-AF65-F5344CB8AC3E}">
        <p14:creationId xmlns:p14="http://schemas.microsoft.com/office/powerpoint/2010/main" val="14038061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o 22"/>
          <p:cNvGrpSpPr/>
          <p:nvPr/>
        </p:nvGrpSpPr>
        <p:grpSpPr>
          <a:xfrm>
            <a:off x="551070" y="610327"/>
            <a:ext cx="10927914" cy="5794146"/>
            <a:chOff x="984250" y="930275"/>
            <a:chExt cx="18020939" cy="9554976"/>
          </a:xfrm>
        </p:grpSpPr>
        <p:sp>
          <p:nvSpPr>
            <p:cNvPr id="24" name="object 693"/>
            <p:cNvSpPr/>
            <p:nvPr/>
          </p:nvSpPr>
          <p:spPr>
            <a:xfrm>
              <a:off x="984250" y="1082675"/>
              <a:ext cx="17892034" cy="9402576"/>
            </a:xfrm>
            <a:custGeom>
              <a:avLst/>
              <a:gdLst/>
              <a:ahLst/>
              <a:cxnLst/>
              <a:rect l="l" t="t" r="r" b="b"/>
              <a:pathLst>
                <a:path w="1113155" h="1113155">
                  <a:moveTo>
                    <a:pt x="1112657" y="0"/>
                  </a:moveTo>
                  <a:lnTo>
                    <a:pt x="0" y="0"/>
                  </a:lnTo>
                  <a:lnTo>
                    <a:pt x="0" y="1112657"/>
                  </a:lnTo>
                  <a:lnTo>
                    <a:pt x="1112657" y="1112657"/>
                  </a:lnTo>
                  <a:lnTo>
                    <a:pt x="1112657" y="0"/>
                  </a:lnTo>
                  <a:close/>
                </a:path>
              </a:pathLst>
            </a:custGeom>
            <a:solidFill>
              <a:schemeClr val="bg1">
                <a:lumMod val="95000"/>
              </a:schemeClr>
            </a:solidFill>
          </p:spPr>
          <p:txBody>
            <a:bodyPr wrap="square" lIns="0" tIns="0" rIns="0" bIns="0" rtlCol="0"/>
            <a:lstStyle/>
            <a:p>
              <a:endParaRPr/>
            </a:p>
          </p:txBody>
        </p:sp>
        <p:sp>
          <p:nvSpPr>
            <p:cNvPr id="25" name="object 693"/>
            <p:cNvSpPr/>
            <p:nvPr/>
          </p:nvSpPr>
          <p:spPr>
            <a:xfrm>
              <a:off x="1113155" y="930275"/>
              <a:ext cx="17892034" cy="9402576"/>
            </a:xfrm>
            <a:custGeom>
              <a:avLst/>
              <a:gdLst/>
              <a:ahLst/>
              <a:cxnLst/>
              <a:rect l="l" t="t" r="r" b="b"/>
              <a:pathLst>
                <a:path w="1113155" h="1113155">
                  <a:moveTo>
                    <a:pt x="1112657" y="0"/>
                  </a:moveTo>
                  <a:lnTo>
                    <a:pt x="0" y="0"/>
                  </a:lnTo>
                  <a:lnTo>
                    <a:pt x="0" y="1112657"/>
                  </a:lnTo>
                  <a:lnTo>
                    <a:pt x="1112657" y="1112657"/>
                  </a:lnTo>
                  <a:lnTo>
                    <a:pt x="1112657" y="0"/>
                  </a:lnTo>
                  <a:close/>
                </a:path>
              </a:pathLst>
            </a:custGeom>
            <a:noFill/>
            <a:ln w="12700">
              <a:solidFill>
                <a:srgbClr val="231F1F"/>
              </a:solidFill>
            </a:ln>
          </p:spPr>
          <p:txBody>
            <a:bodyPr wrap="square" lIns="0" tIns="0" rIns="0" bIns="0" rtlCol="0"/>
            <a:lstStyle/>
            <a:p>
              <a:endParaRPr/>
            </a:p>
          </p:txBody>
        </p:sp>
      </p:grpSp>
      <p:grpSp>
        <p:nvGrpSpPr>
          <p:cNvPr id="3" name="Grupo 2"/>
          <p:cNvGrpSpPr/>
          <p:nvPr/>
        </p:nvGrpSpPr>
        <p:grpSpPr>
          <a:xfrm>
            <a:off x="3155181" y="2473149"/>
            <a:ext cx="4511974" cy="988101"/>
            <a:chOff x="5202422" y="4078405"/>
            <a:chExt cx="7440579" cy="1629451"/>
          </a:xfrm>
        </p:grpSpPr>
        <p:sp>
          <p:nvSpPr>
            <p:cNvPr id="14" name="Llamada rectangular redondeada 13"/>
            <p:cNvSpPr/>
            <p:nvPr/>
          </p:nvSpPr>
          <p:spPr>
            <a:xfrm>
              <a:off x="5202422" y="4155211"/>
              <a:ext cx="7365739" cy="1552645"/>
            </a:xfrm>
            <a:prstGeom prst="wedgeRoundRectCallout">
              <a:avLst>
                <a:gd name="adj1" fmla="val 53443"/>
                <a:gd name="adj2" fmla="val -267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rgbClr val="FFBB17"/>
                </a:solidFill>
              </a:endParaRPr>
            </a:p>
          </p:txBody>
        </p:sp>
        <p:sp>
          <p:nvSpPr>
            <p:cNvPr id="18" name="Llamada rectangular redondeada 17"/>
            <p:cNvSpPr/>
            <p:nvPr/>
          </p:nvSpPr>
          <p:spPr>
            <a:xfrm>
              <a:off x="5277262" y="4078405"/>
              <a:ext cx="7365739" cy="1552645"/>
            </a:xfrm>
            <a:prstGeom prst="wedgeRoundRectCallout">
              <a:avLst>
                <a:gd name="adj1" fmla="val 53443"/>
                <a:gd name="adj2" fmla="val -26721"/>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38" name="object 677"/>
          <p:cNvSpPr/>
          <p:nvPr/>
        </p:nvSpPr>
        <p:spPr>
          <a:xfrm>
            <a:off x="4972738" y="6839628"/>
            <a:ext cx="6652376" cy="3081"/>
          </a:xfrm>
          <a:custGeom>
            <a:avLst/>
            <a:gdLst/>
            <a:ahLst/>
            <a:cxnLst/>
            <a:rect l="l" t="t" r="r" b="b"/>
            <a:pathLst>
              <a:path w="10970260" h="5079">
                <a:moveTo>
                  <a:pt x="5484545" y="0"/>
                </a:moveTo>
                <a:lnTo>
                  <a:pt x="0" y="4533"/>
                </a:lnTo>
                <a:lnTo>
                  <a:pt x="10969791" y="4533"/>
                </a:lnTo>
                <a:lnTo>
                  <a:pt x="5484545" y="0"/>
                </a:lnTo>
                <a:close/>
              </a:path>
            </a:pathLst>
          </a:custGeom>
          <a:solidFill>
            <a:srgbClr val="263238"/>
          </a:solidFill>
        </p:spPr>
        <p:txBody>
          <a:bodyPr wrap="square" lIns="0" tIns="0" rIns="0" bIns="0" rtlCol="0"/>
          <a:lstStyle/>
          <a:p>
            <a:endParaRPr/>
          </a:p>
        </p:txBody>
      </p:sp>
      <p:grpSp>
        <p:nvGrpSpPr>
          <p:cNvPr id="5" name="Grupo 4"/>
          <p:cNvGrpSpPr/>
          <p:nvPr/>
        </p:nvGrpSpPr>
        <p:grpSpPr>
          <a:xfrm>
            <a:off x="1242141" y="610328"/>
            <a:ext cx="1892863" cy="1016570"/>
            <a:chOff x="1212850" y="2454276"/>
            <a:chExt cx="3121471" cy="1676400"/>
          </a:xfrm>
          <a:solidFill>
            <a:schemeClr val="accent6"/>
          </a:solidFill>
        </p:grpSpPr>
        <p:sp>
          <p:nvSpPr>
            <p:cNvPr id="41" name="object 4"/>
            <p:cNvSpPr/>
            <p:nvPr/>
          </p:nvSpPr>
          <p:spPr>
            <a:xfrm>
              <a:off x="1212850" y="2454276"/>
              <a:ext cx="3121471" cy="1676400"/>
            </a:xfrm>
            <a:custGeom>
              <a:avLst/>
              <a:gdLst>
                <a:gd name="connsiteX0" fmla="*/ 4669177 w 4669175"/>
                <a:gd name="connsiteY0" fmla="*/ 0 h 9501596"/>
                <a:gd name="connsiteX1" fmla="*/ 0 w 4669175"/>
                <a:gd name="connsiteY1" fmla="*/ 0 h 9501596"/>
                <a:gd name="connsiteX2" fmla="*/ 0 w 4669175"/>
                <a:gd name="connsiteY2" fmla="*/ 9501595 h 9501596"/>
                <a:gd name="connsiteX3" fmla="*/ 2395735 w 4669175"/>
                <a:gd name="connsiteY3" fmla="*/ 8960022 h 9501596"/>
                <a:gd name="connsiteX4" fmla="*/ 4669177 w 4669175"/>
                <a:gd name="connsiteY4" fmla="*/ 9501595 h 9501596"/>
                <a:gd name="connsiteX5" fmla="*/ 4669177 w 4669175"/>
                <a:gd name="connsiteY5" fmla="*/ 0 h 9501596"/>
                <a:gd name="connsiteX0" fmla="*/ 4669177 w 4669176"/>
                <a:gd name="connsiteY0" fmla="*/ 0 h 9501596"/>
                <a:gd name="connsiteX1" fmla="*/ 0 w 4669176"/>
                <a:gd name="connsiteY1" fmla="*/ 0 h 9501596"/>
                <a:gd name="connsiteX2" fmla="*/ 0 w 4669176"/>
                <a:gd name="connsiteY2" fmla="*/ 9501595 h 9501596"/>
                <a:gd name="connsiteX3" fmla="*/ 2222049 w 4669176"/>
                <a:gd name="connsiteY3" fmla="*/ 7808312 h 9501596"/>
                <a:gd name="connsiteX4" fmla="*/ 4669177 w 4669176"/>
                <a:gd name="connsiteY4" fmla="*/ 9501595 h 9501596"/>
                <a:gd name="connsiteX5" fmla="*/ 4669177 w 4669176"/>
                <a:gd name="connsiteY5" fmla="*/ 0 h 950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9176" h="9501596">
                  <a:moveTo>
                    <a:pt x="4669177" y="0"/>
                  </a:moveTo>
                  <a:lnTo>
                    <a:pt x="0" y="0"/>
                  </a:lnTo>
                  <a:lnTo>
                    <a:pt x="0" y="9501595"/>
                  </a:lnTo>
                  <a:lnTo>
                    <a:pt x="2222049" y="7808312"/>
                  </a:lnTo>
                  <a:lnTo>
                    <a:pt x="4669177" y="9501595"/>
                  </a:lnTo>
                  <a:lnTo>
                    <a:pt x="4669177" y="0"/>
                  </a:lnTo>
                  <a:close/>
                </a:path>
              </a:pathLst>
            </a:custGeom>
            <a:solidFill>
              <a:schemeClr val="accent3"/>
            </a:solidFill>
          </p:spPr>
          <p:txBody>
            <a:bodyPr wrap="square" lIns="0" tIns="0" rIns="0" bIns="0" rtlCol="0"/>
            <a:lstStyle/>
            <a:p>
              <a:endParaRPr dirty="0"/>
            </a:p>
          </p:txBody>
        </p:sp>
        <p:sp>
          <p:nvSpPr>
            <p:cNvPr id="2" name="Rectángulo 1"/>
            <p:cNvSpPr/>
            <p:nvPr/>
          </p:nvSpPr>
          <p:spPr>
            <a:xfrm>
              <a:off x="1593850" y="2911475"/>
              <a:ext cx="2572097" cy="767875"/>
            </a:xfrm>
            <a:prstGeom prst="rect">
              <a:avLst/>
            </a:prstGeom>
            <a:noFill/>
          </p:spPr>
          <p:txBody>
            <a:bodyPr wrap="none">
              <a:spAutoFit/>
            </a:bodyPr>
            <a:lstStyle/>
            <a:p>
              <a:pPr marL="7701" marR="3081" algn="l">
                <a:lnSpc>
                  <a:spcPct val="100299"/>
                </a:lnSpc>
                <a:spcBef>
                  <a:spcPts val="58"/>
                </a:spcBef>
              </a:pPr>
              <a:r>
                <a:rPr lang="es-PE" sz="2400" dirty="0">
                  <a:solidFill>
                    <a:schemeClr val="bg1"/>
                  </a:solidFill>
                  <a:latin typeface="Arial Black"/>
                  <a:cs typeface="Arial Black"/>
                </a:rPr>
                <a:t>Ejemplo</a:t>
              </a:r>
            </a:p>
          </p:txBody>
        </p:sp>
      </p:grpSp>
      <p:sp>
        <p:nvSpPr>
          <p:cNvPr id="16" name="object 619"/>
          <p:cNvSpPr txBox="1"/>
          <p:nvPr/>
        </p:nvSpPr>
        <p:spPr>
          <a:xfrm>
            <a:off x="3337455" y="2789042"/>
            <a:ext cx="4192808" cy="316459"/>
          </a:xfrm>
          <a:prstGeom prst="rect">
            <a:avLst/>
          </a:prstGeom>
          <a:ln>
            <a:noFill/>
          </a:ln>
        </p:spPr>
        <p:txBody>
          <a:bodyPr vert="horz" wrap="square" lIns="0" tIns="8471" rIns="0" bIns="0" rtlCol="0">
            <a:spAutoFit/>
          </a:bodyPr>
          <a:lstStyle/>
          <a:p>
            <a:pPr algn="ctr" rtl="0">
              <a:buClr>
                <a:srgbClr val="000000"/>
              </a:buClr>
              <a:buSzPts val="5400"/>
            </a:pPr>
            <a:r>
              <a:rPr lang="es-PE" sz="2001" b="1" dirty="0">
                <a:solidFill>
                  <a:schemeClr val="accent3"/>
                </a:solidFill>
                <a:latin typeface="Arial" panose="020B0604020202020204" pitchFamily="34" charset="0"/>
                <a:ea typeface="Work Sans ExtraBold"/>
                <a:cs typeface="Arial" panose="020B0604020202020204" pitchFamily="34" charset="0"/>
                <a:sym typeface="Work Sans ExtraBold"/>
              </a:rPr>
              <a:t>RESPUESTAS</a:t>
            </a:r>
          </a:p>
        </p:txBody>
      </p:sp>
      <p:sp>
        <p:nvSpPr>
          <p:cNvPr id="26" name="object 639"/>
          <p:cNvSpPr/>
          <p:nvPr/>
        </p:nvSpPr>
        <p:spPr>
          <a:xfrm>
            <a:off x="3323536" y="3613831"/>
            <a:ext cx="2261821" cy="775361"/>
          </a:xfrm>
          <a:prstGeom prst="roundRect">
            <a:avLst/>
          </a:prstGeom>
          <a:solidFill>
            <a:schemeClr val="bg1"/>
          </a:solidFill>
          <a:ln w="12700">
            <a:solidFill>
              <a:srgbClr val="000000"/>
            </a:solidFill>
          </a:ln>
        </p:spPr>
        <p:txBody>
          <a:bodyPr wrap="square" lIns="0" tIns="0" rIns="0" bIns="0" rtlCol="0"/>
          <a:lstStyle/>
          <a:p>
            <a:endParaRPr/>
          </a:p>
        </p:txBody>
      </p:sp>
      <p:sp>
        <p:nvSpPr>
          <p:cNvPr id="27" name="object 619"/>
          <p:cNvSpPr txBox="1"/>
          <p:nvPr/>
        </p:nvSpPr>
        <p:spPr>
          <a:xfrm>
            <a:off x="4042944" y="3831969"/>
            <a:ext cx="848687" cy="316459"/>
          </a:xfrm>
          <a:prstGeom prst="rect">
            <a:avLst/>
          </a:prstGeom>
          <a:ln>
            <a:noFill/>
          </a:ln>
        </p:spPr>
        <p:txBody>
          <a:bodyPr vert="horz" wrap="square" lIns="0" tIns="8471" rIns="0" bIns="0" rtlCol="0">
            <a:spAutoFit/>
          </a:bodyPr>
          <a:lstStyle/>
          <a:p>
            <a:pPr algn="ctr" rtl="0">
              <a:buClr>
                <a:srgbClr val="000000"/>
              </a:buClr>
              <a:buSzPts val="5400"/>
            </a:pPr>
            <a:r>
              <a:rPr lang="es-PE" sz="2001" b="1" dirty="0">
                <a:solidFill>
                  <a:schemeClr val="tx1"/>
                </a:solidFill>
                <a:latin typeface="Arial" panose="020B0604020202020204" pitchFamily="34" charset="0"/>
                <a:ea typeface="Work Sans ExtraBold"/>
                <a:cs typeface="Arial" panose="020B0604020202020204" pitchFamily="34" charset="0"/>
                <a:sym typeface="Work Sans ExtraBold"/>
              </a:rPr>
              <a:t>Sexo</a:t>
            </a:r>
          </a:p>
        </p:txBody>
      </p:sp>
      <p:sp>
        <p:nvSpPr>
          <p:cNvPr id="28" name="object 639"/>
          <p:cNvSpPr/>
          <p:nvPr/>
        </p:nvSpPr>
        <p:spPr>
          <a:xfrm>
            <a:off x="3323536" y="4473760"/>
            <a:ext cx="2261821" cy="775361"/>
          </a:xfrm>
          <a:prstGeom prst="roundRect">
            <a:avLst/>
          </a:prstGeom>
          <a:solidFill>
            <a:schemeClr val="bg1"/>
          </a:solidFill>
          <a:ln w="12700">
            <a:solidFill>
              <a:srgbClr val="000000"/>
            </a:solidFill>
          </a:ln>
        </p:spPr>
        <p:txBody>
          <a:bodyPr wrap="square" lIns="0" tIns="0" rIns="0" bIns="0" rtlCol="0"/>
          <a:lstStyle/>
          <a:p>
            <a:endParaRPr/>
          </a:p>
        </p:txBody>
      </p:sp>
      <p:sp>
        <p:nvSpPr>
          <p:cNvPr id="29" name="object 619"/>
          <p:cNvSpPr txBox="1"/>
          <p:nvPr/>
        </p:nvSpPr>
        <p:spPr>
          <a:xfrm>
            <a:off x="3629138" y="4689520"/>
            <a:ext cx="1653197" cy="316459"/>
          </a:xfrm>
          <a:prstGeom prst="rect">
            <a:avLst/>
          </a:prstGeom>
          <a:ln>
            <a:noFill/>
          </a:ln>
        </p:spPr>
        <p:txBody>
          <a:bodyPr vert="horz" wrap="square" lIns="0" tIns="8471" rIns="0" bIns="0" rtlCol="0">
            <a:spAutoFit/>
          </a:bodyPr>
          <a:lstStyle/>
          <a:p>
            <a:pPr algn="ctr" rtl="0">
              <a:buClr>
                <a:srgbClr val="000000"/>
              </a:buClr>
              <a:buSzPts val="5400"/>
            </a:pPr>
            <a:r>
              <a:rPr lang="es-PE" sz="2001" b="1" dirty="0">
                <a:solidFill>
                  <a:schemeClr val="tx1"/>
                </a:solidFill>
                <a:latin typeface="Arial" panose="020B0604020202020204" pitchFamily="34" charset="0"/>
                <a:ea typeface="Work Sans ExtraBold"/>
                <a:cs typeface="Arial" panose="020B0604020202020204" pitchFamily="34" charset="0"/>
                <a:sym typeface="Work Sans ExtraBold"/>
              </a:rPr>
              <a:t>Edad (años)</a:t>
            </a:r>
          </a:p>
        </p:txBody>
      </p:sp>
      <p:sp>
        <p:nvSpPr>
          <p:cNvPr id="30" name="object 639"/>
          <p:cNvSpPr/>
          <p:nvPr/>
        </p:nvSpPr>
        <p:spPr>
          <a:xfrm>
            <a:off x="5795568" y="3613831"/>
            <a:ext cx="1732872" cy="775361"/>
          </a:xfrm>
          <a:prstGeom prst="roundRect">
            <a:avLst/>
          </a:prstGeom>
          <a:solidFill>
            <a:schemeClr val="bg1"/>
          </a:solidFill>
          <a:ln w="12700">
            <a:solidFill>
              <a:srgbClr val="000000"/>
            </a:solidFill>
          </a:ln>
        </p:spPr>
        <p:txBody>
          <a:bodyPr wrap="square" lIns="0" tIns="0" rIns="0" bIns="0" rtlCol="0" anchor="ctr"/>
          <a:lstStyle/>
          <a:p>
            <a:pPr algn="ctr"/>
            <a:r>
              <a:rPr lang="es-PE" sz="2001" dirty="0">
                <a:latin typeface="Arial" panose="020B0604020202020204" pitchFamily="34" charset="0"/>
                <a:cs typeface="Arial" panose="020B0604020202020204" pitchFamily="34" charset="0"/>
              </a:rPr>
              <a:t>Nominal</a:t>
            </a:r>
            <a:endParaRPr sz="2001" dirty="0">
              <a:latin typeface="Arial" panose="020B0604020202020204" pitchFamily="34" charset="0"/>
              <a:cs typeface="Arial" panose="020B0604020202020204" pitchFamily="34" charset="0"/>
            </a:endParaRPr>
          </a:p>
        </p:txBody>
      </p:sp>
      <p:sp>
        <p:nvSpPr>
          <p:cNvPr id="31" name="object 639"/>
          <p:cNvSpPr/>
          <p:nvPr/>
        </p:nvSpPr>
        <p:spPr>
          <a:xfrm>
            <a:off x="5795568" y="4473760"/>
            <a:ext cx="1732872" cy="775361"/>
          </a:xfrm>
          <a:prstGeom prst="roundRect">
            <a:avLst/>
          </a:prstGeom>
          <a:solidFill>
            <a:schemeClr val="bg1"/>
          </a:solidFill>
          <a:ln w="12700">
            <a:solidFill>
              <a:srgbClr val="000000"/>
            </a:solidFill>
          </a:ln>
        </p:spPr>
        <p:txBody>
          <a:bodyPr wrap="square" lIns="0" tIns="0" rIns="0" bIns="0" rtlCol="0" anchor="ctr"/>
          <a:lstStyle/>
          <a:p>
            <a:pPr algn="ctr"/>
            <a:r>
              <a:rPr lang="es-PE" sz="2001" dirty="0">
                <a:latin typeface="Arial" panose="020B0604020202020204" pitchFamily="34" charset="0"/>
                <a:cs typeface="Arial" panose="020B0604020202020204" pitchFamily="34" charset="0"/>
              </a:rPr>
              <a:t>Razón</a:t>
            </a:r>
            <a:endParaRPr sz="2001" dirty="0"/>
          </a:p>
        </p:txBody>
      </p:sp>
      <p:sp>
        <p:nvSpPr>
          <p:cNvPr id="32" name="object 639"/>
          <p:cNvSpPr/>
          <p:nvPr/>
        </p:nvSpPr>
        <p:spPr>
          <a:xfrm>
            <a:off x="3323536" y="5333688"/>
            <a:ext cx="2261821" cy="775361"/>
          </a:xfrm>
          <a:prstGeom prst="roundRect">
            <a:avLst/>
          </a:prstGeom>
          <a:solidFill>
            <a:schemeClr val="bg1"/>
          </a:solidFill>
          <a:ln w="12700">
            <a:solidFill>
              <a:srgbClr val="000000"/>
            </a:solidFill>
          </a:ln>
        </p:spPr>
        <p:txBody>
          <a:bodyPr wrap="square" lIns="0" tIns="0" rIns="0" bIns="0" rtlCol="0"/>
          <a:lstStyle/>
          <a:p>
            <a:endParaRPr/>
          </a:p>
        </p:txBody>
      </p:sp>
      <p:sp>
        <p:nvSpPr>
          <p:cNvPr id="33" name="object 619"/>
          <p:cNvSpPr txBox="1"/>
          <p:nvPr/>
        </p:nvSpPr>
        <p:spPr>
          <a:xfrm>
            <a:off x="3465073" y="5421586"/>
            <a:ext cx="2004429" cy="624363"/>
          </a:xfrm>
          <a:prstGeom prst="rect">
            <a:avLst/>
          </a:prstGeom>
          <a:ln>
            <a:noFill/>
          </a:ln>
        </p:spPr>
        <p:txBody>
          <a:bodyPr vert="horz" wrap="square" lIns="0" tIns="8471" rIns="0" bIns="0" rtlCol="0">
            <a:spAutoFit/>
          </a:bodyPr>
          <a:lstStyle/>
          <a:p>
            <a:pPr algn="ctr" rtl="0">
              <a:buClr>
                <a:srgbClr val="000000"/>
              </a:buClr>
              <a:buSzPts val="5400"/>
            </a:pPr>
            <a:r>
              <a:rPr lang="es-PE" sz="2001" b="1" dirty="0">
                <a:solidFill>
                  <a:schemeClr val="tx1"/>
                </a:solidFill>
                <a:latin typeface="Arial" panose="020B0604020202020204" pitchFamily="34" charset="0"/>
                <a:ea typeface="Work Sans ExtraBold"/>
                <a:cs typeface="Arial" panose="020B0604020202020204" pitchFamily="34" charset="0"/>
                <a:sym typeface="Work Sans ExtraBold"/>
              </a:rPr>
              <a:t>NSE(Nivel socio económico)</a:t>
            </a:r>
          </a:p>
        </p:txBody>
      </p:sp>
      <p:sp>
        <p:nvSpPr>
          <p:cNvPr id="34" name="object 639"/>
          <p:cNvSpPr/>
          <p:nvPr/>
        </p:nvSpPr>
        <p:spPr>
          <a:xfrm>
            <a:off x="5795568" y="5333688"/>
            <a:ext cx="1732872" cy="775361"/>
          </a:xfrm>
          <a:prstGeom prst="roundRect">
            <a:avLst/>
          </a:prstGeom>
          <a:solidFill>
            <a:schemeClr val="bg1"/>
          </a:solidFill>
          <a:ln w="12700">
            <a:solidFill>
              <a:srgbClr val="000000"/>
            </a:solidFill>
          </a:ln>
        </p:spPr>
        <p:txBody>
          <a:bodyPr wrap="square" lIns="0" tIns="0" rIns="0" bIns="0" rtlCol="0" anchor="ctr"/>
          <a:lstStyle/>
          <a:p>
            <a:pPr algn="ctr"/>
            <a:r>
              <a:rPr lang="es-PE" sz="2001" dirty="0"/>
              <a:t>Ordinal</a:t>
            </a:r>
            <a:endParaRPr sz="2001" dirty="0"/>
          </a:p>
        </p:txBody>
      </p:sp>
      <p:pic>
        <p:nvPicPr>
          <p:cNvPr id="35" name="Imagen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9568" y="2597261"/>
            <a:ext cx="1335806" cy="3854357"/>
          </a:xfrm>
          <a:prstGeom prst="rect">
            <a:avLst/>
          </a:prstGeom>
        </p:spPr>
      </p:pic>
      <p:sp>
        <p:nvSpPr>
          <p:cNvPr id="36" name="Rectángulo 35"/>
          <p:cNvSpPr/>
          <p:nvPr/>
        </p:nvSpPr>
        <p:spPr>
          <a:xfrm>
            <a:off x="1242144" y="1811729"/>
            <a:ext cx="9832820" cy="465512"/>
          </a:xfrm>
          <a:prstGeom prst="rect">
            <a:avLst/>
          </a:prstGeom>
        </p:spPr>
        <p:txBody>
          <a:bodyPr wrap="none">
            <a:spAutoFit/>
          </a:bodyPr>
          <a:lstStyle/>
          <a:p>
            <a:pPr marL="7701" marR="3081" algn="l">
              <a:lnSpc>
                <a:spcPct val="100299"/>
              </a:lnSpc>
              <a:spcBef>
                <a:spcPts val="58"/>
              </a:spcBef>
            </a:pPr>
            <a:r>
              <a:rPr lang="es-PE" sz="2400" dirty="0">
                <a:solidFill>
                  <a:srgbClr val="231F1F"/>
                </a:solidFill>
                <a:latin typeface="Arial Black"/>
                <a:cs typeface="Arial Black"/>
              </a:rPr>
              <a:t>Clasificación de la variable según su escala de medición</a:t>
            </a:r>
          </a:p>
        </p:txBody>
      </p:sp>
    </p:spTree>
    <p:custDataLst>
      <p:tags r:id="rId1"/>
    </p:custDataLst>
    <p:extLst>
      <p:ext uri="{BB962C8B-B14F-4D97-AF65-F5344CB8AC3E}">
        <p14:creationId xmlns:p14="http://schemas.microsoft.com/office/powerpoint/2010/main" val="2577345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t="10463" b="5020"/>
          <a:stretch/>
        </p:blipFill>
        <p:spPr>
          <a:xfrm>
            <a:off x="428" y="-17887"/>
            <a:ext cx="12191144" cy="6875887"/>
          </a:xfrm>
          <a:prstGeom prst="rect">
            <a:avLst/>
          </a:prstGeom>
        </p:spPr>
      </p:pic>
      <p:sp>
        <p:nvSpPr>
          <p:cNvPr id="3" name="object 3"/>
          <p:cNvSpPr/>
          <p:nvPr/>
        </p:nvSpPr>
        <p:spPr>
          <a:xfrm>
            <a:off x="428" y="3491556"/>
            <a:ext cx="12191144" cy="3366444"/>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alpha val="90000"/>
            </a:srgbClr>
          </a:solidFill>
        </p:spPr>
        <p:txBody>
          <a:bodyPr wrap="square" lIns="0" tIns="0" rIns="0" bIns="0" rtlCol="0"/>
          <a:lstStyle/>
          <a:p>
            <a:endParaRPr/>
          </a:p>
        </p:txBody>
      </p:sp>
      <p:sp>
        <p:nvSpPr>
          <p:cNvPr id="13" name="object 628">
            <a:extLst>
              <a:ext uri="{FF2B5EF4-FFF2-40B4-BE49-F238E27FC236}">
                <a16:creationId xmlns:a16="http://schemas.microsoft.com/office/drawing/2014/main" id="{B7384833-1494-3273-96A3-5D6B9F45D3FF}"/>
              </a:ext>
            </a:extLst>
          </p:cNvPr>
          <p:cNvSpPr/>
          <p:nvPr/>
        </p:nvSpPr>
        <p:spPr>
          <a:xfrm>
            <a:off x="858229" y="3491556"/>
            <a:ext cx="1933230" cy="285263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accent3"/>
          </a:solidFill>
        </p:spPr>
        <p:txBody>
          <a:bodyPr wrap="square" lIns="0" tIns="0" rIns="0" bIns="0" rtlCol="0"/>
          <a:lstStyle/>
          <a:p>
            <a:endParaRPr/>
          </a:p>
        </p:txBody>
      </p:sp>
      <p:sp>
        <p:nvSpPr>
          <p:cNvPr id="15" name="Elipse 14">
            <a:extLst>
              <a:ext uri="{FF2B5EF4-FFF2-40B4-BE49-F238E27FC236}">
                <a16:creationId xmlns:a16="http://schemas.microsoft.com/office/drawing/2014/main" id="{B7E54513-7AF2-6236-B5CA-F40524C8F12C}"/>
              </a:ext>
            </a:extLst>
          </p:cNvPr>
          <p:cNvSpPr/>
          <p:nvPr/>
        </p:nvSpPr>
        <p:spPr>
          <a:xfrm>
            <a:off x="1316559" y="4353155"/>
            <a:ext cx="1016570" cy="1016570"/>
          </a:xfrm>
          <a:prstGeom prst="ellipse">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9223" y="4622253"/>
            <a:ext cx="591243" cy="591243"/>
          </a:xfrm>
          <a:prstGeom prst="rect">
            <a:avLst/>
          </a:prstGeom>
        </p:spPr>
      </p:pic>
      <p:sp>
        <p:nvSpPr>
          <p:cNvPr id="8" name="CuadroTexto 7"/>
          <p:cNvSpPr txBox="1"/>
          <p:nvPr/>
        </p:nvSpPr>
        <p:spPr>
          <a:xfrm>
            <a:off x="3184914" y="4563933"/>
            <a:ext cx="7045984" cy="707886"/>
          </a:xfrm>
          <a:prstGeom prst="rect">
            <a:avLst/>
          </a:prstGeom>
          <a:noFill/>
        </p:spPr>
        <p:txBody>
          <a:bodyPr wrap="square" rtlCol="0">
            <a:spAutoFit/>
          </a:bodyPr>
          <a:lstStyle/>
          <a:p>
            <a:pPr algn="l"/>
            <a:r>
              <a:rPr lang="es-PE" sz="4000" b="1" dirty="0">
                <a:solidFill>
                  <a:schemeClr val="bg1"/>
                </a:solidFill>
                <a:latin typeface="Arial Black"/>
                <a:cs typeface="Arial Black"/>
              </a:rPr>
              <a:t>Organización de datos</a:t>
            </a:r>
          </a:p>
        </p:txBody>
      </p:sp>
    </p:spTree>
    <p:custDataLst>
      <p:tags r:id="rId1"/>
    </p:custDataLst>
    <p:extLst>
      <p:ext uri="{BB962C8B-B14F-4D97-AF65-F5344CB8AC3E}">
        <p14:creationId xmlns:p14="http://schemas.microsoft.com/office/powerpoint/2010/main" val="3110343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693"/>
          <p:cNvSpPr/>
          <p:nvPr/>
        </p:nvSpPr>
        <p:spPr>
          <a:xfrm>
            <a:off x="504863" y="702743"/>
            <a:ext cx="10849745" cy="5701731"/>
          </a:xfrm>
          <a:custGeom>
            <a:avLst/>
            <a:gdLst/>
            <a:ahLst/>
            <a:cxnLst/>
            <a:rect l="l" t="t" r="r" b="b"/>
            <a:pathLst>
              <a:path w="1113155" h="1113155">
                <a:moveTo>
                  <a:pt x="1112657" y="0"/>
                </a:moveTo>
                <a:lnTo>
                  <a:pt x="0" y="0"/>
                </a:lnTo>
                <a:lnTo>
                  <a:pt x="0" y="1112657"/>
                </a:lnTo>
                <a:lnTo>
                  <a:pt x="1112657" y="1112657"/>
                </a:lnTo>
                <a:lnTo>
                  <a:pt x="1112657" y="0"/>
                </a:lnTo>
                <a:close/>
              </a:path>
            </a:pathLst>
          </a:custGeom>
          <a:solidFill>
            <a:schemeClr val="bg1">
              <a:lumMod val="95000"/>
            </a:schemeClr>
          </a:solidFill>
        </p:spPr>
        <p:txBody>
          <a:bodyPr wrap="square" lIns="0" tIns="0" rIns="0" bIns="0" rtlCol="0"/>
          <a:lstStyle/>
          <a:p>
            <a:endParaRPr/>
          </a:p>
        </p:txBody>
      </p:sp>
      <p:sp>
        <p:nvSpPr>
          <p:cNvPr id="14" name="object 693"/>
          <p:cNvSpPr/>
          <p:nvPr/>
        </p:nvSpPr>
        <p:spPr>
          <a:xfrm>
            <a:off x="583031" y="610327"/>
            <a:ext cx="10849745" cy="5701731"/>
          </a:xfrm>
          <a:custGeom>
            <a:avLst/>
            <a:gdLst/>
            <a:ahLst/>
            <a:cxnLst/>
            <a:rect l="l" t="t" r="r" b="b"/>
            <a:pathLst>
              <a:path w="1113155" h="1113155">
                <a:moveTo>
                  <a:pt x="1112657" y="0"/>
                </a:moveTo>
                <a:lnTo>
                  <a:pt x="0" y="0"/>
                </a:lnTo>
                <a:lnTo>
                  <a:pt x="0" y="1112657"/>
                </a:lnTo>
                <a:lnTo>
                  <a:pt x="1112657" y="1112657"/>
                </a:lnTo>
                <a:lnTo>
                  <a:pt x="1112657" y="0"/>
                </a:lnTo>
                <a:close/>
              </a:path>
            </a:pathLst>
          </a:custGeom>
          <a:noFill/>
          <a:ln>
            <a:solidFill>
              <a:srgbClr val="231F1F"/>
            </a:solidFill>
          </a:ln>
        </p:spPr>
        <p:txBody>
          <a:bodyPr wrap="square" lIns="0" tIns="0" rIns="0" bIns="0" rtlCol="0"/>
          <a:lstStyle/>
          <a:p>
            <a:endParaRPr/>
          </a:p>
        </p:txBody>
      </p:sp>
      <p:sp>
        <p:nvSpPr>
          <p:cNvPr id="26" name="object 5"/>
          <p:cNvSpPr/>
          <p:nvPr/>
        </p:nvSpPr>
        <p:spPr>
          <a:xfrm>
            <a:off x="5699434" y="1526396"/>
            <a:ext cx="793618" cy="793618"/>
          </a:xfrm>
          <a:custGeom>
            <a:avLst/>
            <a:gdLst/>
            <a:ahLst/>
            <a:cxnLst/>
            <a:rect l="l" t="t" r="r" b="b"/>
            <a:pathLst>
              <a:path w="1308735" h="1308735">
                <a:moveTo>
                  <a:pt x="654105" y="0"/>
                </a:moveTo>
                <a:lnTo>
                  <a:pt x="605288" y="1794"/>
                </a:lnTo>
                <a:lnTo>
                  <a:pt x="557446" y="7092"/>
                </a:lnTo>
                <a:lnTo>
                  <a:pt x="510704" y="15767"/>
                </a:lnTo>
                <a:lnTo>
                  <a:pt x="465190" y="27693"/>
                </a:lnTo>
                <a:lnTo>
                  <a:pt x="421029" y="42744"/>
                </a:lnTo>
                <a:lnTo>
                  <a:pt x="378349" y="60793"/>
                </a:lnTo>
                <a:lnTo>
                  <a:pt x="337276" y="81714"/>
                </a:lnTo>
                <a:lnTo>
                  <a:pt x="297936" y="105379"/>
                </a:lnTo>
                <a:lnTo>
                  <a:pt x="260456" y="131663"/>
                </a:lnTo>
                <a:lnTo>
                  <a:pt x="224962" y="160439"/>
                </a:lnTo>
                <a:lnTo>
                  <a:pt x="191581" y="191581"/>
                </a:lnTo>
                <a:lnTo>
                  <a:pt x="160439" y="224962"/>
                </a:lnTo>
                <a:lnTo>
                  <a:pt x="131663" y="260456"/>
                </a:lnTo>
                <a:lnTo>
                  <a:pt x="105379" y="297936"/>
                </a:lnTo>
                <a:lnTo>
                  <a:pt x="81714" y="337276"/>
                </a:lnTo>
                <a:lnTo>
                  <a:pt x="60793" y="378349"/>
                </a:lnTo>
                <a:lnTo>
                  <a:pt x="42744" y="421029"/>
                </a:lnTo>
                <a:lnTo>
                  <a:pt x="27693" y="465190"/>
                </a:lnTo>
                <a:lnTo>
                  <a:pt x="15767" y="510704"/>
                </a:lnTo>
                <a:lnTo>
                  <a:pt x="7092" y="557446"/>
                </a:lnTo>
                <a:lnTo>
                  <a:pt x="1794" y="605288"/>
                </a:lnTo>
                <a:lnTo>
                  <a:pt x="0" y="654105"/>
                </a:lnTo>
                <a:lnTo>
                  <a:pt x="1794" y="702922"/>
                </a:lnTo>
                <a:lnTo>
                  <a:pt x="7092" y="750765"/>
                </a:lnTo>
                <a:lnTo>
                  <a:pt x="15767" y="797507"/>
                </a:lnTo>
                <a:lnTo>
                  <a:pt x="27693" y="843021"/>
                </a:lnTo>
                <a:lnTo>
                  <a:pt x="42744" y="887181"/>
                </a:lnTo>
                <a:lnTo>
                  <a:pt x="60793" y="929861"/>
                </a:lnTo>
                <a:lnTo>
                  <a:pt x="81714" y="970934"/>
                </a:lnTo>
                <a:lnTo>
                  <a:pt x="105379" y="1010274"/>
                </a:lnTo>
                <a:lnTo>
                  <a:pt x="131663" y="1047754"/>
                </a:lnTo>
                <a:lnTo>
                  <a:pt x="160439" y="1083248"/>
                </a:lnTo>
                <a:lnTo>
                  <a:pt x="191581" y="1116629"/>
                </a:lnTo>
                <a:lnTo>
                  <a:pt x="224962" y="1147771"/>
                </a:lnTo>
                <a:lnTo>
                  <a:pt x="260456" y="1176547"/>
                </a:lnTo>
                <a:lnTo>
                  <a:pt x="297936" y="1202831"/>
                </a:lnTo>
                <a:lnTo>
                  <a:pt x="337276" y="1226497"/>
                </a:lnTo>
                <a:lnTo>
                  <a:pt x="378349" y="1247417"/>
                </a:lnTo>
                <a:lnTo>
                  <a:pt x="421029" y="1265466"/>
                </a:lnTo>
                <a:lnTo>
                  <a:pt x="465190" y="1280517"/>
                </a:lnTo>
                <a:lnTo>
                  <a:pt x="510704" y="1292443"/>
                </a:lnTo>
                <a:lnTo>
                  <a:pt x="557446" y="1301119"/>
                </a:lnTo>
                <a:lnTo>
                  <a:pt x="605288" y="1306417"/>
                </a:lnTo>
                <a:lnTo>
                  <a:pt x="654105" y="1308211"/>
                </a:lnTo>
                <a:lnTo>
                  <a:pt x="702922" y="1306417"/>
                </a:lnTo>
                <a:lnTo>
                  <a:pt x="750765" y="1301119"/>
                </a:lnTo>
                <a:lnTo>
                  <a:pt x="797507" y="1292443"/>
                </a:lnTo>
                <a:lnTo>
                  <a:pt x="843021" y="1280517"/>
                </a:lnTo>
                <a:lnTo>
                  <a:pt x="887181" y="1265466"/>
                </a:lnTo>
                <a:lnTo>
                  <a:pt x="929861" y="1247417"/>
                </a:lnTo>
                <a:lnTo>
                  <a:pt x="970934" y="1226497"/>
                </a:lnTo>
                <a:lnTo>
                  <a:pt x="1010274" y="1202831"/>
                </a:lnTo>
                <a:lnTo>
                  <a:pt x="1047754" y="1176547"/>
                </a:lnTo>
                <a:lnTo>
                  <a:pt x="1083248" y="1147771"/>
                </a:lnTo>
                <a:lnTo>
                  <a:pt x="1116629" y="1116629"/>
                </a:lnTo>
                <a:lnTo>
                  <a:pt x="1147771" y="1083248"/>
                </a:lnTo>
                <a:lnTo>
                  <a:pt x="1176547" y="1047754"/>
                </a:lnTo>
                <a:lnTo>
                  <a:pt x="1202831" y="1010274"/>
                </a:lnTo>
                <a:lnTo>
                  <a:pt x="1226497" y="970934"/>
                </a:lnTo>
                <a:lnTo>
                  <a:pt x="1247417" y="929861"/>
                </a:lnTo>
                <a:lnTo>
                  <a:pt x="1265466" y="887181"/>
                </a:lnTo>
                <a:lnTo>
                  <a:pt x="1280517" y="843021"/>
                </a:lnTo>
                <a:lnTo>
                  <a:pt x="1292443" y="797507"/>
                </a:lnTo>
                <a:lnTo>
                  <a:pt x="1301119" y="750765"/>
                </a:lnTo>
                <a:lnTo>
                  <a:pt x="1306417" y="702922"/>
                </a:lnTo>
                <a:lnTo>
                  <a:pt x="1308211" y="654105"/>
                </a:lnTo>
                <a:lnTo>
                  <a:pt x="1306417" y="605288"/>
                </a:lnTo>
                <a:lnTo>
                  <a:pt x="1301119" y="557446"/>
                </a:lnTo>
                <a:lnTo>
                  <a:pt x="1292443" y="510704"/>
                </a:lnTo>
                <a:lnTo>
                  <a:pt x="1280517" y="465190"/>
                </a:lnTo>
                <a:lnTo>
                  <a:pt x="1265466" y="421029"/>
                </a:lnTo>
                <a:lnTo>
                  <a:pt x="1247417" y="378349"/>
                </a:lnTo>
                <a:lnTo>
                  <a:pt x="1226497" y="337276"/>
                </a:lnTo>
                <a:lnTo>
                  <a:pt x="1202831" y="297936"/>
                </a:lnTo>
                <a:lnTo>
                  <a:pt x="1176547" y="260456"/>
                </a:lnTo>
                <a:lnTo>
                  <a:pt x="1147771" y="224962"/>
                </a:lnTo>
                <a:lnTo>
                  <a:pt x="1116629" y="191581"/>
                </a:lnTo>
                <a:lnTo>
                  <a:pt x="1083248" y="160439"/>
                </a:lnTo>
                <a:lnTo>
                  <a:pt x="1047754" y="131663"/>
                </a:lnTo>
                <a:lnTo>
                  <a:pt x="1010274" y="105379"/>
                </a:lnTo>
                <a:lnTo>
                  <a:pt x="970934" y="81714"/>
                </a:lnTo>
                <a:lnTo>
                  <a:pt x="929861" y="60793"/>
                </a:lnTo>
                <a:lnTo>
                  <a:pt x="887181" y="42744"/>
                </a:lnTo>
                <a:lnTo>
                  <a:pt x="843021" y="27693"/>
                </a:lnTo>
                <a:lnTo>
                  <a:pt x="797507" y="15767"/>
                </a:lnTo>
                <a:lnTo>
                  <a:pt x="750765" y="7092"/>
                </a:lnTo>
                <a:lnTo>
                  <a:pt x="702922" y="1794"/>
                </a:lnTo>
                <a:lnTo>
                  <a:pt x="654105" y="0"/>
                </a:lnTo>
                <a:close/>
              </a:path>
            </a:pathLst>
          </a:custGeom>
          <a:solidFill>
            <a:schemeClr val="accent3"/>
          </a:solidFill>
        </p:spPr>
        <p:txBody>
          <a:bodyPr wrap="square" lIns="0" tIns="0" rIns="0" bIns="0" rtlCol="0"/>
          <a:lstStyle/>
          <a:p>
            <a:endParaRPr/>
          </a:p>
        </p:txBody>
      </p:sp>
      <p:pic>
        <p:nvPicPr>
          <p:cNvPr id="15" name="Imagen 14"/>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5864961" y="1673106"/>
            <a:ext cx="508285" cy="508285"/>
          </a:xfrm>
          <a:prstGeom prst="rect">
            <a:avLst/>
          </a:prstGeom>
        </p:spPr>
      </p:pic>
      <p:cxnSp>
        <p:nvCxnSpPr>
          <p:cNvPr id="5" name="Conector recto 4"/>
          <p:cNvCxnSpPr/>
          <p:nvPr/>
        </p:nvCxnSpPr>
        <p:spPr>
          <a:xfrm>
            <a:off x="5379780" y="3798662"/>
            <a:ext cx="1432440" cy="0"/>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3717704" y="2820127"/>
            <a:ext cx="4756595" cy="646331"/>
          </a:xfrm>
          <a:prstGeom prst="rect">
            <a:avLst/>
          </a:prstGeom>
          <a:noFill/>
        </p:spPr>
        <p:txBody>
          <a:bodyPr wrap="square">
            <a:spAutoFit/>
          </a:bodyPr>
          <a:lstStyle/>
          <a:p>
            <a:pPr algn="ctr" rtl="0">
              <a:buClr>
                <a:srgbClr val="000000"/>
              </a:buClr>
              <a:buSzPts val="5400"/>
            </a:pPr>
            <a:r>
              <a:rPr lang="es-PE" sz="3600" dirty="0">
                <a:solidFill>
                  <a:schemeClr val="tx1"/>
                </a:solidFill>
                <a:latin typeface="Work Sans ExtraBold"/>
                <a:ea typeface="Work Sans ExtraBold"/>
                <a:cs typeface="Work Sans ExtraBold"/>
                <a:sym typeface="Work Sans ExtraBold"/>
              </a:rPr>
              <a:t>¿QUÉ APRENDÍ?</a:t>
            </a:r>
          </a:p>
        </p:txBody>
      </p:sp>
      <p:sp>
        <p:nvSpPr>
          <p:cNvPr id="10" name="Rectángulo 9"/>
          <p:cNvSpPr/>
          <p:nvPr/>
        </p:nvSpPr>
        <p:spPr>
          <a:xfrm>
            <a:off x="3058955" y="4475345"/>
            <a:ext cx="6074099" cy="838691"/>
          </a:xfrm>
          <a:prstGeom prst="rect">
            <a:avLst/>
          </a:prstGeom>
        </p:spPr>
        <p:txBody>
          <a:bodyPr wrap="none">
            <a:spAutoFit/>
          </a:bodyPr>
          <a:lstStyle/>
          <a:p>
            <a:pPr algn="ctr" rtl="0">
              <a:buClr>
                <a:srgbClr val="000000"/>
              </a:buClr>
              <a:buSzPts val="3600"/>
            </a:pPr>
            <a:r>
              <a:rPr lang="es-PE" sz="2400" b="1" dirty="0">
                <a:solidFill>
                  <a:schemeClr val="tx1"/>
                </a:solidFill>
                <a:latin typeface="Arial" panose="020B0604020202020204" pitchFamily="34" charset="0"/>
                <a:ea typeface="Calibri"/>
                <a:cs typeface="Arial" panose="020B0604020202020204" pitchFamily="34" charset="0"/>
                <a:sym typeface="Calibri"/>
              </a:rPr>
              <a:t>Ahora, evalúa cuánto has aprendido</a:t>
            </a:r>
          </a:p>
          <a:p>
            <a:pPr algn="ctr" rtl="0">
              <a:buClr>
                <a:srgbClr val="000000"/>
              </a:buClr>
              <a:buSzPts val="3600"/>
            </a:pPr>
            <a:r>
              <a:rPr lang="es-PE" sz="2400" b="1" dirty="0">
                <a:solidFill>
                  <a:schemeClr val="tx1"/>
                </a:solidFill>
                <a:latin typeface="Arial" panose="020B0604020202020204" pitchFamily="34" charset="0"/>
                <a:ea typeface="Calibri"/>
                <a:cs typeface="Arial" panose="020B0604020202020204" pitchFamily="34" charset="0"/>
                <a:sym typeface="Calibri"/>
              </a:rPr>
              <a:t>respondiendo las siguientes preguntas.</a:t>
            </a:r>
            <a:endParaRPr lang="es-PE" sz="2400" b="1" dirty="0">
              <a:solidFill>
                <a:schemeClr val="tx1"/>
              </a:solidFill>
              <a:latin typeface="Arial" panose="020B0604020202020204" pitchFamily="34" charset="0"/>
              <a:ea typeface="Arial"/>
              <a:cs typeface="Arial" panose="020B0604020202020204" pitchFamily="34" charset="0"/>
              <a:sym typeface="Arial"/>
            </a:endParaRPr>
          </a:p>
        </p:txBody>
      </p:sp>
    </p:spTree>
    <p:custDataLst>
      <p:tags r:id="rId1"/>
    </p:custDataLst>
    <p:extLst>
      <p:ext uri="{BB962C8B-B14F-4D97-AF65-F5344CB8AC3E}">
        <p14:creationId xmlns:p14="http://schemas.microsoft.com/office/powerpoint/2010/main" val="2664374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2A92152-999B-59E3-CAD8-50D8151A7E03}"/>
              </a:ext>
            </a:extLst>
          </p:cNvPr>
          <p:cNvPicPr>
            <a:picLocks noChangeAspect="1"/>
          </p:cNvPicPr>
          <p:nvPr/>
        </p:nvPicPr>
        <p:blipFill rotWithShape="1">
          <a:blip r:embed="rId3"/>
          <a:srcRect b="21279"/>
          <a:stretch/>
        </p:blipFill>
        <p:spPr>
          <a:xfrm>
            <a:off x="428" y="1"/>
            <a:ext cx="12191144" cy="6858000"/>
          </a:xfrm>
          <a:prstGeom prst="rect">
            <a:avLst/>
          </a:prstGeom>
        </p:spPr>
      </p:pic>
      <p:sp>
        <p:nvSpPr>
          <p:cNvPr id="3" name="object 3"/>
          <p:cNvSpPr/>
          <p:nvPr/>
        </p:nvSpPr>
        <p:spPr>
          <a:xfrm>
            <a:off x="428" y="3491556"/>
            <a:ext cx="12191144" cy="3366444"/>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alpha val="90000"/>
            </a:srgbClr>
          </a:solidFill>
        </p:spPr>
        <p:txBody>
          <a:bodyPr wrap="square" lIns="0" tIns="0" rIns="0" bIns="0" rtlCol="0"/>
          <a:lstStyle/>
          <a:p>
            <a:endParaRPr/>
          </a:p>
        </p:txBody>
      </p:sp>
      <p:sp>
        <p:nvSpPr>
          <p:cNvPr id="16" name="object 628">
            <a:extLst>
              <a:ext uri="{FF2B5EF4-FFF2-40B4-BE49-F238E27FC236}">
                <a16:creationId xmlns:a16="http://schemas.microsoft.com/office/drawing/2014/main" id="{B7384833-1494-3273-96A3-5D6B9F45D3FF}"/>
              </a:ext>
            </a:extLst>
          </p:cNvPr>
          <p:cNvSpPr/>
          <p:nvPr/>
        </p:nvSpPr>
        <p:spPr>
          <a:xfrm>
            <a:off x="858229" y="3491556"/>
            <a:ext cx="1933230" cy="285263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accent3"/>
          </a:solidFill>
        </p:spPr>
        <p:txBody>
          <a:bodyPr wrap="square" lIns="0" tIns="0" rIns="0" bIns="0" rtlCol="0"/>
          <a:lstStyle/>
          <a:p>
            <a:endParaRPr/>
          </a:p>
        </p:txBody>
      </p:sp>
      <p:sp>
        <p:nvSpPr>
          <p:cNvPr id="17" name="Elipse 16">
            <a:extLst>
              <a:ext uri="{FF2B5EF4-FFF2-40B4-BE49-F238E27FC236}">
                <a16:creationId xmlns:a16="http://schemas.microsoft.com/office/drawing/2014/main" id="{B7E54513-7AF2-6236-B5CA-F40524C8F12C}"/>
              </a:ext>
            </a:extLst>
          </p:cNvPr>
          <p:cNvSpPr/>
          <p:nvPr/>
        </p:nvSpPr>
        <p:spPr>
          <a:xfrm>
            <a:off x="1316559" y="4353155"/>
            <a:ext cx="1016570" cy="1016570"/>
          </a:xfrm>
          <a:prstGeom prst="ellipse">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2" name="object 12"/>
          <p:cNvSpPr/>
          <p:nvPr/>
        </p:nvSpPr>
        <p:spPr>
          <a:xfrm>
            <a:off x="1543585" y="4628663"/>
            <a:ext cx="562519" cy="465554"/>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sp>
        <p:nvSpPr>
          <p:cNvPr id="8" name="CuadroTexto 7"/>
          <p:cNvSpPr txBox="1"/>
          <p:nvPr/>
        </p:nvSpPr>
        <p:spPr>
          <a:xfrm>
            <a:off x="3184914" y="4507498"/>
            <a:ext cx="7045984" cy="707886"/>
          </a:xfrm>
          <a:prstGeom prst="rect">
            <a:avLst/>
          </a:prstGeom>
          <a:noFill/>
        </p:spPr>
        <p:txBody>
          <a:bodyPr wrap="square" rtlCol="0">
            <a:spAutoFit/>
          </a:bodyPr>
          <a:lstStyle/>
          <a:p>
            <a:pPr algn="l"/>
            <a:r>
              <a:rPr lang="es-PE" sz="4000" b="1" dirty="0">
                <a:solidFill>
                  <a:schemeClr val="bg1"/>
                </a:solidFill>
                <a:latin typeface="Arial Black"/>
                <a:cs typeface="Arial Black"/>
              </a:rPr>
              <a:t>Conclusiones</a:t>
            </a:r>
          </a:p>
        </p:txBody>
      </p:sp>
    </p:spTree>
    <p:custDataLst>
      <p:tags r:id="rId1"/>
    </p:custDataLst>
    <p:extLst>
      <p:ext uri="{BB962C8B-B14F-4D97-AF65-F5344CB8AC3E}">
        <p14:creationId xmlns:p14="http://schemas.microsoft.com/office/powerpoint/2010/main" val="762703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object 549">
            <a:extLst>
              <a:ext uri="{FF2B5EF4-FFF2-40B4-BE49-F238E27FC236}">
                <a16:creationId xmlns:a16="http://schemas.microsoft.com/office/drawing/2014/main" id="{439438C7-9BD1-1203-1989-736444EC36D0}"/>
              </a:ext>
            </a:extLst>
          </p:cNvPr>
          <p:cNvPicPr/>
          <p:nvPr/>
        </p:nvPicPr>
        <p:blipFill>
          <a:blip r:embed="rId4" cstate="print"/>
          <a:stretch>
            <a:fillRect/>
          </a:stretch>
        </p:blipFill>
        <p:spPr>
          <a:xfrm>
            <a:off x="10970536" y="417168"/>
            <a:ext cx="609549" cy="851572"/>
          </a:xfrm>
          <a:prstGeom prst="rect">
            <a:avLst/>
          </a:prstGeom>
        </p:spPr>
      </p:pic>
      <p:grpSp>
        <p:nvGrpSpPr>
          <p:cNvPr id="25" name="Grupo 24">
            <a:extLst>
              <a:ext uri="{FF2B5EF4-FFF2-40B4-BE49-F238E27FC236}">
                <a16:creationId xmlns:a16="http://schemas.microsoft.com/office/drawing/2014/main" id="{0A80B5EB-FD0B-E00A-0C64-4F3FABA31ADE}"/>
              </a:ext>
            </a:extLst>
          </p:cNvPr>
          <p:cNvGrpSpPr/>
          <p:nvPr/>
        </p:nvGrpSpPr>
        <p:grpSpPr>
          <a:xfrm>
            <a:off x="458655" y="564120"/>
            <a:ext cx="675018" cy="675018"/>
            <a:chOff x="755650" y="930275"/>
            <a:chExt cx="1113155" cy="1113155"/>
          </a:xfrm>
        </p:grpSpPr>
        <p:sp>
          <p:nvSpPr>
            <p:cNvPr id="26" name="object 693">
              <a:extLst>
                <a:ext uri="{FF2B5EF4-FFF2-40B4-BE49-F238E27FC236}">
                  <a16:creationId xmlns:a16="http://schemas.microsoft.com/office/drawing/2014/main" id="{C6E3B5A6-E735-6B7E-0644-BEF3139FFA02}"/>
                </a:ext>
              </a:extLst>
            </p:cNvPr>
            <p:cNvSpPr/>
            <p:nvPr/>
          </p:nvSpPr>
          <p:spPr>
            <a:xfrm>
              <a:off x="755650" y="930275"/>
              <a:ext cx="1113155" cy="1113155"/>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27" name="Imagen 26">
              <a:extLst>
                <a:ext uri="{FF2B5EF4-FFF2-40B4-BE49-F238E27FC236}">
                  <a16:creationId xmlns:a16="http://schemas.microsoft.com/office/drawing/2014/main" id="{8CD881B9-C6D2-BC5C-B03C-1CE2A0503E0C}"/>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84250" y="1082675"/>
              <a:ext cx="838200" cy="838200"/>
            </a:xfrm>
            <a:prstGeom prst="rect">
              <a:avLst/>
            </a:prstGeom>
          </p:spPr>
        </p:pic>
      </p:grpSp>
      <p:sp>
        <p:nvSpPr>
          <p:cNvPr id="33" name="Rectángulo: esquina doblada 32">
            <a:extLst>
              <a:ext uri="{FF2B5EF4-FFF2-40B4-BE49-F238E27FC236}">
                <a16:creationId xmlns:a16="http://schemas.microsoft.com/office/drawing/2014/main" id="{B39A4C99-10CD-413B-D8CA-1C6B8B5D721B}"/>
              </a:ext>
            </a:extLst>
          </p:cNvPr>
          <p:cNvSpPr/>
          <p:nvPr/>
        </p:nvSpPr>
        <p:spPr>
          <a:xfrm>
            <a:off x="1264231" y="2289609"/>
            <a:ext cx="5239304" cy="3492869"/>
          </a:xfrm>
          <a:prstGeom prst="foldedCorner">
            <a:avLst>
              <a:gd name="adj" fmla="val 0"/>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noFill/>
            </a:endParaRPr>
          </a:p>
        </p:txBody>
      </p:sp>
      <p:sp>
        <p:nvSpPr>
          <p:cNvPr id="34" name="Rectángulo 33">
            <a:extLst>
              <a:ext uri="{FF2B5EF4-FFF2-40B4-BE49-F238E27FC236}">
                <a16:creationId xmlns:a16="http://schemas.microsoft.com/office/drawing/2014/main" id="{94890C13-C4D2-6FF8-D3C0-41A717A0C5BC}"/>
              </a:ext>
            </a:extLst>
          </p:cNvPr>
          <p:cNvSpPr/>
          <p:nvPr/>
        </p:nvSpPr>
        <p:spPr>
          <a:xfrm>
            <a:off x="1352539" y="2179697"/>
            <a:ext cx="5239304" cy="3492869"/>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noFill/>
            </a:endParaRPr>
          </a:p>
        </p:txBody>
      </p:sp>
      <p:sp>
        <p:nvSpPr>
          <p:cNvPr id="29" name="object 9">
            <a:extLst>
              <a:ext uri="{FF2B5EF4-FFF2-40B4-BE49-F238E27FC236}">
                <a16:creationId xmlns:a16="http://schemas.microsoft.com/office/drawing/2014/main" id="{161FEE0F-F47C-01B0-45F2-53398F144B49}"/>
              </a:ext>
            </a:extLst>
          </p:cNvPr>
          <p:cNvSpPr txBox="1">
            <a:spLocks/>
          </p:cNvSpPr>
          <p:nvPr/>
        </p:nvSpPr>
        <p:spPr>
          <a:xfrm>
            <a:off x="2017806" y="2800552"/>
            <a:ext cx="3908771" cy="2470626"/>
          </a:xfrm>
          <a:prstGeom prst="rect">
            <a:avLst/>
          </a:prstGeom>
        </p:spPr>
        <p:txBody>
          <a:bodyPr vert="horz" wrap="square" lIns="0" tIns="7316" rIns="0" bIns="0" rtlCol="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7701" marR="70082" algn="ctr">
              <a:spcBef>
                <a:spcPts val="58"/>
              </a:spcBef>
            </a:pPr>
            <a:r>
              <a:rPr lang="es-PE" sz="2001" dirty="0">
                <a:latin typeface="Arial" panose="020B0604020202020204" pitchFamily="34" charset="0"/>
                <a:cs typeface="Arial" panose="020B0604020202020204" pitchFamily="34" charset="0"/>
              </a:rPr>
              <a:t>Es importante poder conocer la terminología estadística, ya que esta nos permite identificar la variable bajo estudio, clasificarla, determinar la población, muestra entre otros y, con ello, poder acceder a recursos científicos en psicología.</a:t>
            </a:r>
          </a:p>
        </p:txBody>
      </p:sp>
      <p:sp>
        <p:nvSpPr>
          <p:cNvPr id="11" name="object 496"/>
          <p:cNvSpPr txBox="1">
            <a:spLocks/>
          </p:cNvSpPr>
          <p:nvPr/>
        </p:nvSpPr>
        <p:spPr>
          <a:xfrm>
            <a:off x="1514679" y="608358"/>
            <a:ext cx="9162642" cy="591779"/>
          </a:xfrm>
          <a:prstGeom prst="rect">
            <a:avLst/>
          </a:prstGeom>
        </p:spPr>
        <p:txBody>
          <a:bodyPr vert="horz" wrap="square" lIns="0" tIns="98376" rIns="0" bIns="0" rtlCol="0">
            <a:spAutoFit/>
          </a:bodyPr>
          <a:lstStyle>
            <a:lvl1pPr>
              <a:defRPr sz="3729" b="0" i="0">
                <a:solidFill>
                  <a:srgbClr val="B01333"/>
                </a:solidFill>
                <a:latin typeface="Arial Black"/>
                <a:ea typeface="+mj-ea"/>
                <a:cs typeface="Arial Black"/>
              </a:defRPr>
            </a:lvl1pPr>
          </a:lstStyle>
          <a:p>
            <a:pPr marL="7701">
              <a:spcBef>
                <a:spcPts val="76"/>
              </a:spcBef>
            </a:pPr>
            <a:r>
              <a:rPr lang="es-PE" sz="3200" dirty="0" smtClean="0">
                <a:solidFill>
                  <a:schemeClr val="tx1"/>
                </a:solidFill>
              </a:rPr>
              <a:t>Conclusiones</a:t>
            </a:r>
            <a:endParaRPr lang="es-PE" sz="3200" dirty="0">
              <a:solidFill>
                <a:schemeClr val="tx1"/>
              </a:solidFill>
            </a:endParaRPr>
          </a:p>
        </p:txBody>
      </p:sp>
      <p:pic>
        <p:nvPicPr>
          <p:cNvPr id="2" name="Image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28940" y="2261392"/>
            <a:ext cx="2570815" cy="3062126"/>
          </a:xfrm>
          <a:prstGeom prst="rect">
            <a:avLst/>
          </a:prstGeom>
        </p:spPr>
      </p:pic>
    </p:spTree>
    <p:custDataLst>
      <p:tags r:id="rId1"/>
    </p:custDataLst>
    <p:extLst>
      <p:ext uri="{BB962C8B-B14F-4D97-AF65-F5344CB8AC3E}">
        <p14:creationId xmlns:p14="http://schemas.microsoft.com/office/powerpoint/2010/main" val="3065385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72D2161E-9C10-F025-42BC-35DDB4BFFEA4}"/>
              </a:ext>
            </a:extLst>
          </p:cNvPr>
          <p:cNvPicPr>
            <a:picLocks noChangeAspect="1"/>
          </p:cNvPicPr>
          <p:nvPr/>
        </p:nvPicPr>
        <p:blipFill>
          <a:blip r:embed="rId3"/>
          <a:stretch>
            <a:fillRect/>
          </a:stretch>
        </p:blipFill>
        <p:spPr>
          <a:xfrm flipV="1">
            <a:off x="429" y="506409"/>
            <a:ext cx="12200553" cy="5223489"/>
          </a:xfrm>
          <a:prstGeom prst="rect">
            <a:avLst/>
          </a:prstGeom>
        </p:spPr>
      </p:pic>
      <p:pic>
        <p:nvPicPr>
          <p:cNvPr id="17" name="Imagen 16">
            <a:extLst>
              <a:ext uri="{FF2B5EF4-FFF2-40B4-BE49-F238E27FC236}">
                <a16:creationId xmlns:a16="http://schemas.microsoft.com/office/drawing/2014/main" id="{A0E161DE-9A88-8800-0E9D-1ACA395E0922}"/>
              </a:ext>
            </a:extLst>
          </p:cNvPr>
          <p:cNvPicPr>
            <a:picLocks noChangeAspect="1"/>
          </p:cNvPicPr>
          <p:nvPr/>
        </p:nvPicPr>
        <p:blipFill rotWithShape="1">
          <a:blip r:embed="rId3"/>
          <a:srcRect b="77325"/>
          <a:stretch/>
        </p:blipFill>
        <p:spPr>
          <a:xfrm flipH="1">
            <a:off x="428" y="5689872"/>
            <a:ext cx="12200553" cy="1184476"/>
          </a:xfrm>
          <a:prstGeom prst="rect">
            <a:avLst/>
          </a:prstGeom>
        </p:spPr>
      </p:pic>
      <p:sp>
        <p:nvSpPr>
          <p:cNvPr id="3" name="object 3"/>
          <p:cNvSpPr/>
          <p:nvPr/>
        </p:nvSpPr>
        <p:spPr>
          <a:xfrm>
            <a:off x="428" y="3491556"/>
            <a:ext cx="12191144" cy="3366444"/>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alpha val="90000"/>
            </a:srgbClr>
          </a:solidFill>
        </p:spPr>
        <p:txBody>
          <a:bodyPr wrap="square" lIns="0" tIns="0" rIns="0" bIns="0" rtlCol="0"/>
          <a:lstStyle/>
          <a:p>
            <a:endParaRPr/>
          </a:p>
        </p:txBody>
      </p:sp>
      <p:sp>
        <p:nvSpPr>
          <p:cNvPr id="6" name="object 628">
            <a:extLst>
              <a:ext uri="{FF2B5EF4-FFF2-40B4-BE49-F238E27FC236}">
                <a16:creationId xmlns:a16="http://schemas.microsoft.com/office/drawing/2014/main" id="{15CC8F3D-4AD3-B2B0-3D04-E6DB9F7E0CC6}"/>
              </a:ext>
            </a:extLst>
          </p:cNvPr>
          <p:cNvSpPr/>
          <p:nvPr/>
        </p:nvSpPr>
        <p:spPr>
          <a:xfrm>
            <a:off x="858229" y="3491556"/>
            <a:ext cx="1933230" cy="285263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accent3"/>
          </a:solidFill>
        </p:spPr>
        <p:txBody>
          <a:bodyPr wrap="square" lIns="0" tIns="0" rIns="0" bIns="0" rtlCol="0"/>
          <a:lstStyle/>
          <a:p>
            <a:endParaRPr/>
          </a:p>
        </p:txBody>
      </p:sp>
      <p:sp>
        <p:nvSpPr>
          <p:cNvPr id="7" name="Elipse 6">
            <a:extLst>
              <a:ext uri="{FF2B5EF4-FFF2-40B4-BE49-F238E27FC236}">
                <a16:creationId xmlns:a16="http://schemas.microsoft.com/office/drawing/2014/main" id="{63E219EB-EADD-F798-0A35-8D2B95CCEF4B}"/>
              </a:ext>
            </a:extLst>
          </p:cNvPr>
          <p:cNvSpPr/>
          <p:nvPr/>
        </p:nvSpPr>
        <p:spPr>
          <a:xfrm>
            <a:off x="1316559" y="4353155"/>
            <a:ext cx="1016570" cy="1016570"/>
          </a:xfrm>
          <a:prstGeom prst="ellipse">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8" name="object 12">
            <a:extLst>
              <a:ext uri="{FF2B5EF4-FFF2-40B4-BE49-F238E27FC236}">
                <a16:creationId xmlns:a16="http://schemas.microsoft.com/office/drawing/2014/main" id="{BEA89D95-E054-0ACB-6A0A-F698A3737318}"/>
              </a:ext>
            </a:extLst>
          </p:cNvPr>
          <p:cNvSpPr/>
          <p:nvPr/>
        </p:nvSpPr>
        <p:spPr>
          <a:xfrm>
            <a:off x="1520531" y="4606428"/>
            <a:ext cx="633903" cy="524633"/>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pic>
        <p:nvPicPr>
          <p:cNvPr id="20" name="Imagen 19">
            <a:extLst>
              <a:ext uri="{FF2B5EF4-FFF2-40B4-BE49-F238E27FC236}">
                <a16:creationId xmlns:a16="http://schemas.microsoft.com/office/drawing/2014/main" id="{09366A45-8566-F463-1427-7CDE1B6686BC}"/>
              </a:ext>
            </a:extLst>
          </p:cNvPr>
          <p:cNvPicPr>
            <a:picLocks noChangeAspect="1"/>
          </p:cNvPicPr>
          <p:nvPr/>
        </p:nvPicPr>
        <p:blipFill rotWithShape="1">
          <a:blip r:embed="rId3"/>
          <a:srcRect t="98058" b="-13663"/>
          <a:stretch/>
        </p:blipFill>
        <p:spPr>
          <a:xfrm>
            <a:off x="428" y="0"/>
            <a:ext cx="12200553" cy="4193082"/>
          </a:xfrm>
          <a:prstGeom prst="rect">
            <a:avLst/>
          </a:prstGeom>
        </p:spPr>
      </p:pic>
      <p:sp>
        <p:nvSpPr>
          <p:cNvPr id="10" name="CuadroTexto 9"/>
          <p:cNvSpPr txBox="1"/>
          <p:nvPr/>
        </p:nvSpPr>
        <p:spPr>
          <a:xfrm>
            <a:off x="3184912" y="4507497"/>
            <a:ext cx="7045984" cy="707886"/>
          </a:xfrm>
          <a:prstGeom prst="rect">
            <a:avLst/>
          </a:prstGeom>
          <a:noFill/>
        </p:spPr>
        <p:txBody>
          <a:bodyPr wrap="square" rtlCol="0">
            <a:spAutoFit/>
          </a:bodyPr>
          <a:lstStyle/>
          <a:p>
            <a:pPr algn="l"/>
            <a:r>
              <a:rPr lang="es-PE" sz="4000" b="1" dirty="0" smtClean="0">
                <a:solidFill>
                  <a:schemeClr val="bg1"/>
                </a:solidFill>
                <a:latin typeface="Arial Black"/>
                <a:cs typeface="Arial Black"/>
              </a:rPr>
              <a:t>Referencias</a:t>
            </a:r>
            <a:endParaRPr lang="es-PE" sz="4000" b="1" dirty="0">
              <a:solidFill>
                <a:schemeClr val="bg1"/>
              </a:solidFill>
              <a:latin typeface="Arial Black"/>
              <a:cs typeface="Arial Black"/>
            </a:endParaRPr>
          </a:p>
        </p:txBody>
      </p:sp>
    </p:spTree>
    <p:custDataLst>
      <p:tags r:id="rId1"/>
    </p:custDataLst>
    <p:extLst>
      <p:ext uri="{BB962C8B-B14F-4D97-AF65-F5344CB8AC3E}">
        <p14:creationId xmlns:p14="http://schemas.microsoft.com/office/powerpoint/2010/main" val="3726430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 name="Imagen 566"/>
          <p:cNvPicPr>
            <a:picLocks noChangeAspect="1"/>
          </p:cNvPicPr>
          <p:nvPr/>
        </p:nvPicPr>
        <p:blipFill>
          <a:blip r:embed="rId4">
            <a:duotone>
              <a:prstClr val="black"/>
              <a:schemeClr val="bg1">
                <a:lumMod val="9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429017" y="2088976"/>
            <a:ext cx="9380058" cy="3604205"/>
          </a:xfrm>
          <a:prstGeom prst="rect">
            <a:avLst/>
          </a:prstGeom>
        </p:spPr>
      </p:pic>
      <p:pic>
        <p:nvPicPr>
          <p:cNvPr id="549" name="object 549"/>
          <p:cNvPicPr/>
          <p:nvPr/>
        </p:nvPicPr>
        <p:blipFill>
          <a:blip r:embed="rId6" cstate="print"/>
          <a:stretch>
            <a:fillRect/>
          </a:stretch>
        </p:blipFill>
        <p:spPr>
          <a:xfrm>
            <a:off x="10970536" y="417168"/>
            <a:ext cx="609549" cy="851572"/>
          </a:xfrm>
          <a:prstGeom prst="rect">
            <a:avLst/>
          </a:prstGeom>
        </p:spPr>
      </p:pic>
      <p:sp>
        <p:nvSpPr>
          <p:cNvPr id="551" name="object 551"/>
          <p:cNvSpPr/>
          <p:nvPr/>
        </p:nvSpPr>
        <p:spPr>
          <a:xfrm>
            <a:off x="2249773" y="3661758"/>
            <a:ext cx="7656624" cy="0"/>
          </a:xfrm>
          <a:custGeom>
            <a:avLst/>
            <a:gdLst/>
            <a:ahLst/>
            <a:cxnLst/>
            <a:rect l="l" t="t" r="r" b="b"/>
            <a:pathLst>
              <a:path w="12626340">
                <a:moveTo>
                  <a:pt x="0" y="0"/>
                </a:moveTo>
                <a:lnTo>
                  <a:pt x="12626160" y="0"/>
                </a:lnTo>
              </a:path>
            </a:pathLst>
          </a:custGeom>
          <a:ln w="31412">
            <a:solidFill>
              <a:schemeClr val="tx1"/>
            </a:solidFill>
          </a:ln>
        </p:spPr>
        <p:txBody>
          <a:bodyPr wrap="square" lIns="0" tIns="0" rIns="0" bIns="0" rtlCol="0"/>
          <a:lstStyle/>
          <a:p>
            <a:endParaRPr/>
          </a:p>
        </p:txBody>
      </p:sp>
      <p:sp>
        <p:nvSpPr>
          <p:cNvPr id="553" name="object 553"/>
          <p:cNvSpPr txBox="1"/>
          <p:nvPr/>
        </p:nvSpPr>
        <p:spPr>
          <a:xfrm>
            <a:off x="2225946" y="2597261"/>
            <a:ext cx="7779845" cy="796270"/>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PE" dirty="0">
                <a:latin typeface="Arial" panose="020B0604020202020204" pitchFamily="34" charset="0"/>
                <a:cs typeface="Arial" panose="020B0604020202020204" pitchFamily="34" charset="0"/>
              </a:rPr>
              <a:t>Álvarez, R. (2018). Estadística aplicada a las ciencias de la salud. </a:t>
            </a:r>
            <a:r>
              <a:rPr lang="es-PE" dirty="0">
                <a:solidFill>
                  <a:srgbClr val="000000"/>
                </a:solidFill>
                <a:latin typeface="Arial" panose="020B0604020202020204" pitchFamily="34" charset="0"/>
                <a:cs typeface="Arial" panose="020B0604020202020204" pitchFamily="34" charset="0"/>
              </a:rPr>
              <a:t>https://bibvirtual.upch.edu.pe:2206/lib/bibliotecacentralupchsp/detail.action?docID=5426002</a:t>
            </a:r>
          </a:p>
        </p:txBody>
      </p:sp>
      <p:sp>
        <p:nvSpPr>
          <p:cNvPr id="3" name="object 693">
            <a:extLst>
              <a:ext uri="{FF2B5EF4-FFF2-40B4-BE49-F238E27FC236}">
                <a16:creationId xmlns:a16="http://schemas.microsoft.com/office/drawing/2014/main" id="{7F895593-5285-A7D2-E320-C0845939735C}"/>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4" name="Imagen 3">
            <a:extLst>
              <a:ext uri="{FF2B5EF4-FFF2-40B4-BE49-F238E27FC236}">
                <a16:creationId xmlns:a16="http://schemas.microsoft.com/office/drawing/2014/main" id="{0252DD83-361F-4267-5FE3-202145400EBD}"/>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5" name="object 553">
            <a:extLst>
              <a:ext uri="{FF2B5EF4-FFF2-40B4-BE49-F238E27FC236}">
                <a16:creationId xmlns:a16="http://schemas.microsoft.com/office/drawing/2014/main" id="{7ED7CBA2-65E6-8D54-A341-3ED0650C9C45}"/>
              </a:ext>
            </a:extLst>
          </p:cNvPr>
          <p:cNvSpPr txBox="1"/>
          <p:nvPr/>
        </p:nvSpPr>
        <p:spPr>
          <a:xfrm>
            <a:off x="2225946" y="3894036"/>
            <a:ext cx="7779845" cy="796270"/>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PE" dirty="0">
                <a:latin typeface="Arial" panose="020B0604020202020204" pitchFamily="34" charset="0"/>
                <a:cs typeface="Arial" panose="020B0604020202020204" pitchFamily="34" charset="0"/>
              </a:rPr>
              <a:t>Álvarez, R. (2018). Estadística aplicada a las ciencias de la salud. </a:t>
            </a:r>
            <a:r>
              <a:rPr lang="es-PE" dirty="0">
                <a:solidFill>
                  <a:srgbClr val="000000"/>
                </a:solidFill>
                <a:latin typeface="Arial" panose="020B0604020202020204" pitchFamily="34" charset="0"/>
                <a:cs typeface="Arial" panose="020B0604020202020204" pitchFamily="34" charset="0"/>
              </a:rPr>
              <a:t>https://bibvirtual.upch.edu.pe:2206/lib/bibliotecacentralupchsp/detail.action?docID=5426002</a:t>
            </a:r>
          </a:p>
        </p:txBody>
      </p:sp>
      <p:sp>
        <p:nvSpPr>
          <p:cNvPr id="6" name="object 551">
            <a:extLst>
              <a:ext uri="{FF2B5EF4-FFF2-40B4-BE49-F238E27FC236}">
                <a16:creationId xmlns:a16="http://schemas.microsoft.com/office/drawing/2014/main" id="{C9B6D823-4228-609C-AFBF-7AF4D35C2511}"/>
              </a:ext>
            </a:extLst>
          </p:cNvPr>
          <p:cNvSpPr/>
          <p:nvPr/>
        </p:nvSpPr>
        <p:spPr>
          <a:xfrm>
            <a:off x="2260757" y="5000063"/>
            <a:ext cx="7656624" cy="0"/>
          </a:xfrm>
          <a:custGeom>
            <a:avLst/>
            <a:gdLst/>
            <a:ahLst/>
            <a:cxnLst/>
            <a:rect l="l" t="t" r="r" b="b"/>
            <a:pathLst>
              <a:path w="12626340">
                <a:moveTo>
                  <a:pt x="0" y="0"/>
                </a:moveTo>
                <a:lnTo>
                  <a:pt x="12626160" y="0"/>
                </a:lnTo>
              </a:path>
            </a:pathLst>
          </a:custGeom>
          <a:ln w="31412">
            <a:solidFill>
              <a:schemeClr val="tx1"/>
            </a:solidFill>
          </a:ln>
        </p:spPr>
        <p:txBody>
          <a:bodyPr wrap="square" lIns="0" tIns="0" rIns="0" bIns="0" rtlCol="0"/>
          <a:lstStyle/>
          <a:p>
            <a:endParaRPr/>
          </a:p>
        </p:txBody>
      </p:sp>
      <p:sp>
        <p:nvSpPr>
          <p:cNvPr id="12" name="object 496"/>
          <p:cNvSpPr txBox="1">
            <a:spLocks/>
          </p:cNvSpPr>
          <p:nvPr/>
        </p:nvSpPr>
        <p:spPr>
          <a:xfrm>
            <a:off x="1514679" y="608358"/>
            <a:ext cx="9162642" cy="591779"/>
          </a:xfrm>
          <a:prstGeom prst="rect">
            <a:avLst/>
          </a:prstGeom>
        </p:spPr>
        <p:txBody>
          <a:bodyPr vert="horz" wrap="square" lIns="0" tIns="98376" rIns="0" bIns="0" rtlCol="0">
            <a:spAutoFit/>
          </a:bodyPr>
          <a:lstStyle>
            <a:lvl1pPr>
              <a:defRPr sz="3729" b="0" i="0">
                <a:solidFill>
                  <a:srgbClr val="B01333"/>
                </a:solidFill>
                <a:latin typeface="Arial Black"/>
                <a:ea typeface="+mj-ea"/>
                <a:cs typeface="Arial Black"/>
              </a:defRPr>
            </a:lvl1pPr>
          </a:lstStyle>
          <a:p>
            <a:pPr marL="7701">
              <a:spcBef>
                <a:spcPts val="76"/>
              </a:spcBef>
            </a:pPr>
            <a:r>
              <a:rPr lang="es-PE" sz="3200" dirty="0" smtClean="0">
                <a:solidFill>
                  <a:schemeClr val="tx1"/>
                </a:solidFill>
              </a:rPr>
              <a:t>Referencias</a:t>
            </a:r>
            <a:endParaRPr lang="es-PE" sz="3200" dirty="0">
              <a:solidFill>
                <a:schemeClr val="tx1"/>
              </a:solidFill>
            </a:endParaRPr>
          </a:p>
        </p:txBody>
      </p:sp>
    </p:spTree>
    <p:custDataLst>
      <p:tags r:id="rId1"/>
    </p:custDataLst>
    <p:extLst>
      <p:ext uri="{BB962C8B-B14F-4D97-AF65-F5344CB8AC3E}">
        <p14:creationId xmlns:p14="http://schemas.microsoft.com/office/powerpoint/2010/main" val="3840110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 name="Imagen 566"/>
          <p:cNvPicPr>
            <a:picLocks noChangeAspect="1"/>
          </p:cNvPicPr>
          <p:nvPr/>
        </p:nvPicPr>
        <p:blipFill>
          <a:blip r:embed="rId4">
            <a:duotone>
              <a:prstClr val="black"/>
              <a:schemeClr val="bg1">
                <a:lumMod val="9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429017" y="2088976"/>
            <a:ext cx="9380058" cy="3604205"/>
          </a:xfrm>
          <a:prstGeom prst="rect">
            <a:avLst/>
          </a:prstGeom>
        </p:spPr>
      </p:pic>
      <p:pic>
        <p:nvPicPr>
          <p:cNvPr id="549" name="object 549"/>
          <p:cNvPicPr/>
          <p:nvPr/>
        </p:nvPicPr>
        <p:blipFill>
          <a:blip r:embed="rId6" cstate="print"/>
          <a:stretch>
            <a:fillRect/>
          </a:stretch>
        </p:blipFill>
        <p:spPr>
          <a:xfrm>
            <a:off x="10970536" y="417168"/>
            <a:ext cx="609549" cy="851572"/>
          </a:xfrm>
          <a:prstGeom prst="rect">
            <a:avLst/>
          </a:prstGeom>
        </p:spPr>
      </p:pic>
      <p:sp>
        <p:nvSpPr>
          <p:cNvPr id="551" name="object 551"/>
          <p:cNvSpPr/>
          <p:nvPr/>
        </p:nvSpPr>
        <p:spPr>
          <a:xfrm>
            <a:off x="2249773" y="4491778"/>
            <a:ext cx="7656624" cy="0"/>
          </a:xfrm>
          <a:custGeom>
            <a:avLst/>
            <a:gdLst/>
            <a:ahLst/>
            <a:cxnLst/>
            <a:rect l="l" t="t" r="r" b="b"/>
            <a:pathLst>
              <a:path w="12626340">
                <a:moveTo>
                  <a:pt x="0" y="0"/>
                </a:moveTo>
                <a:lnTo>
                  <a:pt x="12626160" y="0"/>
                </a:lnTo>
              </a:path>
            </a:pathLst>
          </a:custGeom>
          <a:ln w="31412">
            <a:solidFill>
              <a:schemeClr val="tx1"/>
            </a:solidFill>
          </a:ln>
        </p:spPr>
        <p:txBody>
          <a:bodyPr wrap="square" lIns="0" tIns="0" rIns="0" bIns="0" rtlCol="0"/>
          <a:lstStyle/>
          <a:p>
            <a:endParaRPr/>
          </a:p>
        </p:txBody>
      </p:sp>
      <p:sp>
        <p:nvSpPr>
          <p:cNvPr id="553" name="object 553"/>
          <p:cNvSpPr txBox="1"/>
          <p:nvPr/>
        </p:nvSpPr>
        <p:spPr>
          <a:xfrm>
            <a:off x="2225946" y="3253620"/>
            <a:ext cx="7779845" cy="1052750"/>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PE" sz="1728" dirty="0">
                <a:latin typeface="Arial" panose="020B0604020202020204" pitchFamily="34" charset="0"/>
                <a:cs typeface="Arial" panose="020B0604020202020204" pitchFamily="34" charset="0"/>
              </a:rPr>
              <a:t>Álvarez, R. (</a:t>
            </a:r>
            <a:r>
              <a:rPr lang="es-PE" dirty="0">
                <a:latin typeface="Arial" panose="020B0604020202020204" pitchFamily="34" charset="0"/>
                <a:cs typeface="Arial" panose="020B0604020202020204" pitchFamily="34" charset="0"/>
              </a:rPr>
              <a:t>2018</a:t>
            </a:r>
            <a:r>
              <a:rPr lang="es-PE" sz="1728" dirty="0">
                <a:latin typeface="Arial" panose="020B0604020202020204" pitchFamily="34" charset="0"/>
                <a:cs typeface="Arial" panose="020B0604020202020204" pitchFamily="34" charset="0"/>
              </a:rPr>
              <a:t>). Estadística aplicada a las ciencias de la salud. Ediciones Díaz de Santos </a:t>
            </a:r>
            <a:r>
              <a:rPr lang="es-PE" sz="1728" dirty="0">
                <a:solidFill>
                  <a:srgbClr val="000000"/>
                </a:solidFill>
                <a:latin typeface="Arial" panose="020B0604020202020204" pitchFamily="34" charset="0"/>
                <a:cs typeface="Arial" panose="020B0604020202020204" pitchFamily="34" charset="0"/>
              </a:rPr>
              <a:t>https://bibvirtual.upch.edu.pe:2206/lib/bibliotecacentralupchsp/detail.action?docID=5426002</a:t>
            </a:r>
          </a:p>
        </p:txBody>
      </p:sp>
      <p:sp>
        <p:nvSpPr>
          <p:cNvPr id="3" name="object 693">
            <a:extLst>
              <a:ext uri="{FF2B5EF4-FFF2-40B4-BE49-F238E27FC236}">
                <a16:creationId xmlns:a16="http://schemas.microsoft.com/office/drawing/2014/main" id="{7F895593-5285-A7D2-E320-C0845939735C}"/>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4" name="Imagen 3">
            <a:extLst>
              <a:ext uri="{FF2B5EF4-FFF2-40B4-BE49-F238E27FC236}">
                <a16:creationId xmlns:a16="http://schemas.microsoft.com/office/drawing/2014/main" id="{0252DD83-361F-4267-5FE3-202145400EBD}"/>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10" name="object 496"/>
          <p:cNvSpPr txBox="1">
            <a:spLocks/>
          </p:cNvSpPr>
          <p:nvPr/>
        </p:nvSpPr>
        <p:spPr>
          <a:xfrm>
            <a:off x="1514679" y="608358"/>
            <a:ext cx="9162642" cy="591779"/>
          </a:xfrm>
          <a:prstGeom prst="rect">
            <a:avLst/>
          </a:prstGeom>
        </p:spPr>
        <p:txBody>
          <a:bodyPr vert="horz" wrap="square" lIns="0" tIns="98376" rIns="0" bIns="0" rtlCol="0">
            <a:spAutoFit/>
          </a:bodyPr>
          <a:lstStyle>
            <a:lvl1pPr>
              <a:defRPr sz="3729" b="0" i="0">
                <a:solidFill>
                  <a:srgbClr val="B01333"/>
                </a:solidFill>
                <a:latin typeface="Arial Black"/>
                <a:ea typeface="+mj-ea"/>
                <a:cs typeface="Arial Black"/>
              </a:defRPr>
            </a:lvl1pPr>
          </a:lstStyle>
          <a:p>
            <a:pPr marL="7701">
              <a:spcBef>
                <a:spcPts val="76"/>
              </a:spcBef>
            </a:pPr>
            <a:r>
              <a:rPr lang="es-PE" sz="3200" dirty="0" smtClean="0">
                <a:solidFill>
                  <a:schemeClr val="tx1"/>
                </a:solidFill>
              </a:rPr>
              <a:t>Referencias</a:t>
            </a:r>
            <a:endParaRPr lang="es-PE" sz="3200" dirty="0">
              <a:solidFill>
                <a:schemeClr val="tx1"/>
              </a:solidFill>
            </a:endParaRPr>
          </a:p>
        </p:txBody>
      </p:sp>
    </p:spTree>
    <p:custDataLst>
      <p:tags r:id="rId1"/>
    </p:custDataLst>
    <p:extLst>
      <p:ext uri="{BB962C8B-B14F-4D97-AF65-F5344CB8AC3E}">
        <p14:creationId xmlns:p14="http://schemas.microsoft.com/office/powerpoint/2010/main" val="4176330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
          <p:cNvSpPr/>
          <p:nvPr/>
        </p:nvSpPr>
        <p:spPr>
          <a:xfrm>
            <a:off x="428" y="1"/>
            <a:ext cx="12191144" cy="6858000"/>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solidFill>
        </p:spPr>
        <p:txBody>
          <a:bodyPr wrap="square" lIns="0" tIns="0" rIns="0" bIns="0" rtlCol="0"/>
          <a:lstStyle/>
          <a:p>
            <a:endParaRPr/>
          </a:p>
        </p:txBody>
      </p:sp>
      <p:grpSp>
        <p:nvGrpSpPr>
          <p:cNvPr id="3" name="Grupo 2">
            <a:extLst>
              <a:ext uri="{FF2B5EF4-FFF2-40B4-BE49-F238E27FC236}">
                <a16:creationId xmlns:a16="http://schemas.microsoft.com/office/drawing/2014/main" id="{AC1B1C40-604B-90F0-F5BB-6C9A61B39049}"/>
              </a:ext>
            </a:extLst>
          </p:cNvPr>
          <p:cNvGrpSpPr/>
          <p:nvPr/>
        </p:nvGrpSpPr>
        <p:grpSpPr>
          <a:xfrm>
            <a:off x="6558078" y="2301975"/>
            <a:ext cx="3790877" cy="2290244"/>
            <a:chOff x="1514613" y="3597275"/>
            <a:chExt cx="6251437" cy="3776783"/>
          </a:xfrm>
        </p:grpSpPr>
        <p:sp>
          <p:nvSpPr>
            <p:cNvPr id="5" name="object 628"/>
            <p:cNvSpPr txBox="1"/>
            <p:nvPr/>
          </p:nvSpPr>
          <p:spPr>
            <a:xfrm>
              <a:off x="1517651" y="4103552"/>
              <a:ext cx="6248399" cy="1136905"/>
            </a:xfrm>
            <a:prstGeom prst="rect">
              <a:avLst/>
            </a:prstGeom>
            <a:noFill/>
          </p:spPr>
          <p:txBody>
            <a:bodyPr wrap="square" rtlCol="0">
              <a:spAutoFit/>
            </a:bodyPr>
            <a:lstStyle>
              <a:defPPr>
                <a:defRPr kern="0"/>
              </a:defPPr>
              <a:lvl1pPr algn="l">
                <a:defRPr sz="4500">
                  <a:solidFill>
                    <a:schemeClr val="bg1"/>
                  </a:solidFill>
                  <a:latin typeface="Arial Black" panose="020B0A04020102020204" pitchFamily="34" charset="0"/>
                  <a:cs typeface="Arial" panose="020B0604020202020204" pitchFamily="34" charset="0"/>
                </a:defRPr>
              </a:lvl1pPr>
            </a:lstStyle>
            <a:p>
              <a:r>
                <a:rPr lang="es-PE" sz="1940" b="1" dirty="0">
                  <a:latin typeface="Arial" panose="020B0604020202020204" pitchFamily="34" charset="0"/>
                </a:rPr>
                <a:t>FACULTAD DE </a:t>
              </a:r>
            </a:p>
            <a:p>
              <a:r>
                <a:rPr lang="es-PE" sz="1940" b="1" dirty="0">
                  <a:latin typeface="Arial" panose="020B0604020202020204" pitchFamily="34" charset="0"/>
                </a:rPr>
                <a:t>MEDICINA</a:t>
              </a:r>
            </a:p>
          </p:txBody>
        </p:sp>
        <p:sp>
          <p:nvSpPr>
            <p:cNvPr id="6" name="object 553"/>
            <p:cNvSpPr txBox="1"/>
            <p:nvPr/>
          </p:nvSpPr>
          <p:spPr>
            <a:xfrm>
              <a:off x="1593849" y="3597275"/>
              <a:ext cx="4953001" cy="467198"/>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PE" sz="1698" dirty="0">
                  <a:solidFill>
                    <a:schemeClr val="accent4">
                      <a:lumMod val="60000"/>
                      <a:lumOff val="40000"/>
                    </a:schemeClr>
                  </a:solidFill>
                  <a:latin typeface="Arial" panose="020B0604020202020204" pitchFamily="34" charset="0"/>
                  <a:cs typeface="Arial" panose="020B0604020202020204" pitchFamily="34" charset="0"/>
                </a:rPr>
                <a:t>Material elaborado por</a:t>
              </a:r>
            </a:p>
          </p:txBody>
        </p:sp>
        <p:sp>
          <p:nvSpPr>
            <p:cNvPr id="14" name="object 628">
              <a:extLst>
                <a:ext uri="{FF2B5EF4-FFF2-40B4-BE49-F238E27FC236}">
                  <a16:creationId xmlns:a16="http://schemas.microsoft.com/office/drawing/2014/main" id="{C32544A0-916C-C2B1-657B-1B27A076719F}"/>
                </a:ext>
              </a:extLst>
            </p:cNvPr>
            <p:cNvSpPr txBox="1"/>
            <p:nvPr/>
          </p:nvSpPr>
          <p:spPr>
            <a:xfrm>
              <a:off x="1514613" y="6237153"/>
              <a:ext cx="6248399" cy="1136905"/>
            </a:xfrm>
            <a:prstGeom prst="rect">
              <a:avLst/>
            </a:prstGeom>
            <a:noFill/>
          </p:spPr>
          <p:txBody>
            <a:bodyPr wrap="square" rtlCol="0">
              <a:spAutoFit/>
            </a:bodyPr>
            <a:lstStyle>
              <a:defPPr>
                <a:defRPr kern="0"/>
              </a:defPPr>
              <a:lvl1pPr algn="l">
                <a:defRPr sz="4500">
                  <a:solidFill>
                    <a:schemeClr val="bg1"/>
                  </a:solidFill>
                  <a:latin typeface="Arial Black" panose="020B0A04020102020204" pitchFamily="34" charset="0"/>
                  <a:cs typeface="Arial" panose="020B0604020202020204" pitchFamily="34" charset="0"/>
                </a:defRPr>
              </a:lvl1pPr>
            </a:lstStyle>
            <a:p>
              <a:r>
                <a:rPr lang="es-PE" sz="1940" b="1" dirty="0">
                  <a:latin typeface="Arial" panose="020B0604020202020204" pitchFamily="34" charset="0"/>
                </a:rPr>
                <a:t>UNIDAD </a:t>
              </a:r>
              <a:r>
                <a:rPr lang="es-PE" sz="1940" b="1">
                  <a:latin typeface="Arial" panose="020B0604020202020204" pitchFamily="34" charset="0"/>
                </a:rPr>
                <a:t>DE </a:t>
              </a:r>
              <a:r>
                <a:rPr lang="es-PE" sz="1940" b="1">
                  <a:latin typeface="Arial" panose="020B0604020202020204" pitchFamily="34" charset="0"/>
                </a:rPr>
                <a:t>EDUCACIÓN</a:t>
              </a:r>
            </a:p>
            <a:p>
              <a:r>
                <a:rPr lang="es-PE" sz="1940" b="1">
                  <a:latin typeface="Arial" panose="020B0604020202020204" pitchFamily="34" charset="0"/>
                </a:rPr>
                <a:t>A </a:t>
              </a:r>
              <a:r>
                <a:rPr lang="es-PE" sz="1940" b="1" dirty="0">
                  <a:latin typeface="Arial" panose="020B0604020202020204" pitchFamily="34" charset="0"/>
                </a:rPr>
                <a:t>DISTANCIA</a:t>
              </a:r>
            </a:p>
          </p:txBody>
        </p:sp>
        <p:sp>
          <p:nvSpPr>
            <p:cNvPr id="15" name="object 553">
              <a:extLst>
                <a:ext uri="{FF2B5EF4-FFF2-40B4-BE49-F238E27FC236}">
                  <a16:creationId xmlns:a16="http://schemas.microsoft.com/office/drawing/2014/main" id="{2C3CBD16-B074-AF96-44C1-28AB9745BA35}"/>
                </a:ext>
              </a:extLst>
            </p:cNvPr>
            <p:cNvSpPr txBox="1"/>
            <p:nvPr/>
          </p:nvSpPr>
          <p:spPr>
            <a:xfrm>
              <a:off x="1590813" y="5765501"/>
              <a:ext cx="4953001" cy="467198"/>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ES" sz="1698" dirty="0">
                  <a:solidFill>
                    <a:schemeClr val="accent4">
                      <a:lumMod val="60000"/>
                      <a:lumOff val="40000"/>
                    </a:schemeClr>
                  </a:solidFill>
                  <a:latin typeface="Arial" panose="020B0604020202020204" pitchFamily="34" charset="0"/>
                  <a:cs typeface="Arial" panose="020B0604020202020204" pitchFamily="34" charset="0"/>
                </a:rPr>
                <a:t>V</a:t>
              </a:r>
              <a:r>
                <a:rPr lang="es-PE" sz="1698" dirty="0" err="1">
                  <a:solidFill>
                    <a:schemeClr val="accent4">
                      <a:lumMod val="60000"/>
                      <a:lumOff val="40000"/>
                    </a:schemeClr>
                  </a:solidFill>
                  <a:latin typeface="Arial" panose="020B0604020202020204" pitchFamily="34" charset="0"/>
                  <a:cs typeface="Arial" panose="020B0604020202020204" pitchFamily="34" charset="0"/>
                </a:rPr>
                <a:t>irtualización</a:t>
              </a:r>
              <a:endParaRPr lang="es-PE" sz="1698" dirty="0">
                <a:solidFill>
                  <a:schemeClr val="accent4">
                    <a:lumMod val="60000"/>
                    <a:lumOff val="40000"/>
                  </a:schemeClr>
                </a:solidFill>
                <a:latin typeface="Arial" panose="020B0604020202020204" pitchFamily="34" charset="0"/>
                <a:cs typeface="Arial" panose="020B0604020202020204" pitchFamily="34" charset="0"/>
              </a:endParaRPr>
            </a:p>
          </p:txBody>
        </p:sp>
      </p:grpSp>
      <p:pic>
        <p:nvPicPr>
          <p:cNvPr id="2" name="Imagen 1">
            <a:extLst>
              <a:ext uri="{FF2B5EF4-FFF2-40B4-BE49-F238E27FC236}">
                <a16:creationId xmlns:a16="http://schemas.microsoft.com/office/drawing/2014/main" id="{B50F59A9-C24A-563C-AE8C-495FCF71A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3045" y="2935205"/>
            <a:ext cx="3188335" cy="987591"/>
          </a:xfrm>
          <a:prstGeom prst="rect">
            <a:avLst/>
          </a:prstGeom>
        </p:spPr>
      </p:pic>
      <p:cxnSp>
        <p:nvCxnSpPr>
          <p:cNvPr id="7" name="Conector recto 6">
            <a:extLst>
              <a:ext uri="{FF2B5EF4-FFF2-40B4-BE49-F238E27FC236}">
                <a16:creationId xmlns:a16="http://schemas.microsoft.com/office/drawing/2014/main" id="{A1952B3F-CCAB-6C7D-54C3-E6BA57D023B4}"/>
              </a:ext>
            </a:extLst>
          </p:cNvPr>
          <p:cNvCxnSpPr>
            <a:cxnSpLocks/>
          </p:cNvCxnSpPr>
          <p:nvPr/>
        </p:nvCxnSpPr>
        <p:spPr>
          <a:xfrm>
            <a:off x="5911169" y="1865892"/>
            <a:ext cx="0" cy="3126217"/>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ángulo 12">
            <a:extLst>
              <a:ext uri="{FF2B5EF4-FFF2-40B4-BE49-F238E27FC236}">
                <a16:creationId xmlns:a16="http://schemas.microsoft.com/office/drawing/2014/main" id="{1F24F4FD-F562-B01F-1EB3-D4AACC9DD778}"/>
              </a:ext>
            </a:extLst>
          </p:cNvPr>
          <p:cNvSpPr/>
          <p:nvPr/>
        </p:nvSpPr>
        <p:spPr>
          <a:xfrm>
            <a:off x="428" y="6715480"/>
            <a:ext cx="12191144" cy="1405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ustDataLst>
      <p:tags r:id="rId1"/>
    </p:custDataLst>
    <p:extLst>
      <p:ext uri="{BB962C8B-B14F-4D97-AF65-F5344CB8AC3E}">
        <p14:creationId xmlns:p14="http://schemas.microsoft.com/office/powerpoint/2010/main" val="1675107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247690" y="3429000"/>
            <a:ext cx="3113353" cy="400238"/>
          </a:xfrm>
          <a:prstGeom prst="rect">
            <a:avLst/>
          </a:prstGeom>
          <a:noFill/>
        </p:spPr>
        <p:txBody>
          <a:bodyPr wrap="none" rtlCol="0">
            <a:spAutoFit/>
          </a:bodyPr>
          <a:lstStyle/>
          <a:p>
            <a:r>
              <a:rPr lang="es-PE" sz="2001" b="1" dirty="0">
                <a:latin typeface="Arial" panose="020B0604020202020204" pitchFamily="34" charset="0"/>
                <a:cs typeface="Arial" panose="020B0604020202020204" pitchFamily="34" charset="0"/>
              </a:rPr>
              <a:t>MÁS ORGANIZADORES</a:t>
            </a:r>
          </a:p>
        </p:txBody>
      </p:sp>
    </p:spTree>
    <p:custDataLst>
      <p:tags r:id="rId1"/>
    </p:custDataLst>
    <p:extLst>
      <p:ext uri="{BB962C8B-B14F-4D97-AF65-F5344CB8AC3E}">
        <p14:creationId xmlns:p14="http://schemas.microsoft.com/office/powerpoint/2010/main" val="1751746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4553" y="-13478"/>
            <a:ext cx="6057134" cy="6884955"/>
          </a:xfrm>
          <a:prstGeom prst="rect">
            <a:avLst/>
          </a:prstGeom>
        </p:spPr>
      </p:pic>
      <p:sp>
        <p:nvSpPr>
          <p:cNvPr id="2" name="Rectángulo 1"/>
          <p:cNvSpPr/>
          <p:nvPr/>
        </p:nvSpPr>
        <p:spPr>
          <a:xfrm>
            <a:off x="10496074" y="5794396"/>
            <a:ext cx="1062778" cy="10627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0" name="object 30"/>
          <p:cNvPicPr/>
          <p:nvPr/>
        </p:nvPicPr>
        <p:blipFill>
          <a:blip r:embed="rId5" cstate="print"/>
          <a:stretch>
            <a:fillRect/>
          </a:stretch>
        </p:blipFill>
        <p:spPr>
          <a:xfrm>
            <a:off x="679389" y="5023603"/>
            <a:ext cx="107098" cy="59426"/>
          </a:xfrm>
          <a:prstGeom prst="rect">
            <a:avLst/>
          </a:prstGeom>
        </p:spPr>
      </p:pic>
      <p:sp>
        <p:nvSpPr>
          <p:cNvPr id="11" name="Rectángulo 10"/>
          <p:cNvSpPr/>
          <p:nvPr/>
        </p:nvSpPr>
        <p:spPr>
          <a:xfrm>
            <a:off x="428" y="-826"/>
            <a:ext cx="6557650" cy="6858000"/>
          </a:xfrm>
          <a:custGeom>
            <a:avLst/>
            <a:gdLst>
              <a:gd name="connsiteX0" fmla="*/ 0 w 10814050"/>
              <a:gd name="connsiteY0" fmla="*/ 0 h 11309350"/>
              <a:gd name="connsiteX1" fmla="*/ 10814050 w 10814050"/>
              <a:gd name="connsiteY1" fmla="*/ 0 h 11309350"/>
              <a:gd name="connsiteX2" fmla="*/ 10814050 w 10814050"/>
              <a:gd name="connsiteY2" fmla="*/ 11309350 h 11309350"/>
              <a:gd name="connsiteX3" fmla="*/ 0 w 10814050"/>
              <a:gd name="connsiteY3" fmla="*/ 11309350 h 11309350"/>
              <a:gd name="connsiteX4" fmla="*/ 0 w 10814050"/>
              <a:gd name="connsiteY4" fmla="*/ 0 h 11309350"/>
              <a:gd name="connsiteX0" fmla="*/ 0 w 10814050"/>
              <a:gd name="connsiteY0" fmla="*/ 0 h 11309350"/>
              <a:gd name="connsiteX1" fmla="*/ 10284661 w 10814050"/>
              <a:gd name="connsiteY1" fmla="*/ 0 h 11309350"/>
              <a:gd name="connsiteX2" fmla="*/ 10814050 w 10814050"/>
              <a:gd name="connsiteY2" fmla="*/ 11309350 h 11309350"/>
              <a:gd name="connsiteX3" fmla="*/ 0 w 10814050"/>
              <a:gd name="connsiteY3" fmla="*/ 11309350 h 11309350"/>
              <a:gd name="connsiteX4" fmla="*/ 0 w 10814050"/>
              <a:gd name="connsiteY4" fmla="*/ 0 h 11309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4050" h="11309350">
                <a:moveTo>
                  <a:pt x="0" y="0"/>
                </a:moveTo>
                <a:lnTo>
                  <a:pt x="10284661" y="0"/>
                </a:lnTo>
                <a:lnTo>
                  <a:pt x="10814050" y="11309350"/>
                </a:lnTo>
                <a:lnTo>
                  <a:pt x="0" y="1130935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6" name="Rectángulo 15"/>
          <p:cNvSpPr/>
          <p:nvPr/>
        </p:nvSpPr>
        <p:spPr>
          <a:xfrm>
            <a:off x="999045" y="5254206"/>
            <a:ext cx="2260955" cy="462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object 27">
            <a:extLst>
              <a:ext uri="{FF2B5EF4-FFF2-40B4-BE49-F238E27FC236}">
                <a16:creationId xmlns:a16="http://schemas.microsoft.com/office/drawing/2014/main" id="{E73D9670-84B5-5863-1BA1-0ECA3E07B755}"/>
              </a:ext>
            </a:extLst>
          </p:cNvPr>
          <p:cNvSpPr txBox="1"/>
          <p:nvPr/>
        </p:nvSpPr>
        <p:spPr>
          <a:xfrm>
            <a:off x="10750080" y="5793570"/>
            <a:ext cx="598390" cy="944091"/>
          </a:xfrm>
          <a:prstGeom prst="rect">
            <a:avLst/>
          </a:prstGeom>
        </p:spPr>
        <p:txBody>
          <a:bodyPr vert="horz" wrap="square" lIns="0" tIns="10782" rIns="0" bIns="0" rtlCol="0">
            <a:spAutoFit/>
          </a:bodyPr>
          <a:lstStyle/>
          <a:p>
            <a:pPr marL="7701">
              <a:spcBef>
                <a:spcPts val="85"/>
              </a:spcBef>
            </a:pPr>
            <a:r>
              <a:rPr sz="6064" b="1" spc="-30" dirty="0">
                <a:solidFill>
                  <a:srgbClr val="FFFFFF"/>
                </a:solidFill>
                <a:latin typeface="Arial Black" panose="020B0A04020102020204" pitchFamily="34" charset="0"/>
                <a:cs typeface="Arial" panose="020B0604020202020204" pitchFamily="34" charset="0"/>
              </a:rPr>
              <a:t>1</a:t>
            </a:r>
            <a:endParaRPr sz="6064" dirty="0">
              <a:latin typeface="Arial Black" panose="020B0A04020102020204" pitchFamily="34" charset="0"/>
              <a:cs typeface="Arial" panose="020B0604020202020204" pitchFamily="34" charset="0"/>
            </a:endParaRPr>
          </a:p>
        </p:txBody>
      </p:sp>
      <p:pic>
        <p:nvPicPr>
          <p:cNvPr id="27" name="Imagen 26">
            <a:extLst>
              <a:ext uri="{FF2B5EF4-FFF2-40B4-BE49-F238E27FC236}">
                <a16:creationId xmlns:a16="http://schemas.microsoft.com/office/drawing/2014/main" id="{FF804B81-3DB9-D982-E272-BF2C166B190A}"/>
              </a:ext>
            </a:extLst>
          </p:cNvPr>
          <p:cNvPicPr>
            <a:picLocks noChangeAspect="1"/>
          </p:cNvPicPr>
          <p:nvPr/>
        </p:nvPicPr>
        <p:blipFill rotWithShape="1">
          <a:blip r:embed="rId6">
            <a:extLst>
              <a:ext uri="{28A0092B-C50C-407E-A947-70E740481C1C}">
                <a14:useLocalDpi xmlns:a14="http://schemas.microsoft.com/office/drawing/2010/main" val="0"/>
              </a:ext>
            </a:extLst>
          </a:blip>
          <a:srcRect l="-1187" t="-3261" r="75489" b="-1739"/>
          <a:stretch/>
        </p:blipFill>
        <p:spPr>
          <a:xfrm>
            <a:off x="985777" y="656535"/>
            <a:ext cx="766695" cy="970363"/>
          </a:xfrm>
          <a:prstGeom prst="rect">
            <a:avLst/>
          </a:prstGeom>
        </p:spPr>
      </p:pic>
      <p:sp>
        <p:nvSpPr>
          <p:cNvPr id="28" name="object 26">
            <a:extLst>
              <a:ext uri="{FF2B5EF4-FFF2-40B4-BE49-F238E27FC236}">
                <a16:creationId xmlns:a16="http://schemas.microsoft.com/office/drawing/2014/main" id="{228AA144-3C40-A48B-7FB4-6FB752679E57}"/>
              </a:ext>
            </a:extLst>
          </p:cNvPr>
          <p:cNvSpPr txBox="1">
            <a:spLocks/>
          </p:cNvSpPr>
          <p:nvPr/>
        </p:nvSpPr>
        <p:spPr>
          <a:xfrm>
            <a:off x="1784693" y="1107740"/>
            <a:ext cx="1629631" cy="288113"/>
          </a:xfrm>
          <a:prstGeom prst="rect">
            <a:avLst/>
          </a:prstGeom>
        </p:spPr>
        <p:txBody>
          <a:bodyPr vert="horz" wrap="square" lIns="0" tIns="8086" rIns="0" bIns="0" rtlCol="0">
            <a:spAutoFit/>
          </a:bodyPr>
          <a:lstStyle/>
          <a:p>
            <a:pPr>
              <a:spcBef>
                <a:spcPts val="64"/>
              </a:spcBef>
            </a:pPr>
            <a:r>
              <a:rPr lang="es-ES" sz="1819" b="1" spc="334" dirty="0">
                <a:solidFill>
                  <a:schemeClr val="bg2"/>
                </a:solidFill>
                <a:latin typeface="Cambria"/>
                <a:cs typeface="Cambria"/>
              </a:rPr>
              <a:t>CAYETANO</a:t>
            </a:r>
            <a:endParaRPr lang="es-ES" sz="1819" spc="334" dirty="0">
              <a:solidFill>
                <a:schemeClr val="bg2"/>
              </a:solidFill>
              <a:latin typeface="Cambria"/>
              <a:cs typeface="Cambria"/>
            </a:endParaRPr>
          </a:p>
        </p:txBody>
      </p:sp>
      <p:sp>
        <p:nvSpPr>
          <p:cNvPr id="31" name="object 26">
            <a:extLst>
              <a:ext uri="{FF2B5EF4-FFF2-40B4-BE49-F238E27FC236}">
                <a16:creationId xmlns:a16="http://schemas.microsoft.com/office/drawing/2014/main" id="{D2F46E5A-98D7-1717-D93D-8C087D0751F1}"/>
              </a:ext>
            </a:extLst>
          </p:cNvPr>
          <p:cNvSpPr txBox="1">
            <a:spLocks/>
          </p:cNvSpPr>
          <p:nvPr/>
        </p:nvSpPr>
        <p:spPr>
          <a:xfrm>
            <a:off x="1789492" y="852889"/>
            <a:ext cx="1815140" cy="306708"/>
          </a:xfrm>
          <a:prstGeom prst="rect">
            <a:avLst/>
          </a:prstGeom>
        </p:spPr>
        <p:txBody>
          <a:bodyPr vert="horz" wrap="square" lIns="0" tIns="8086" rIns="0" bIns="0" rtlCol="0">
            <a:spAutoFit/>
          </a:bodyPr>
          <a:lstStyle/>
          <a:p>
            <a:pPr>
              <a:spcBef>
                <a:spcPts val="64"/>
              </a:spcBef>
            </a:pPr>
            <a:r>
              <a:rPr lang="es-PE" sz="1940" b="1" spc="-6" dirty="0">
                <a:solidFill>
                  <a:srgbClr val="FFFFFF"/>
                </a:solidFill>
                <a:latin typeface="+mj-lt"/>
                <a:cs typeface="Cambria"/>
              </a:rPr>
              <a:t>MEDICINA</a:t>
            </a:r>
            <a:endParaRPr lang="es-PE" sz="1940" b="1" spc="-6" dirty="0">
              <a:solidFill>
                <a:srgbClr val="FFFFFF"/>
              </a:solidFill>
              <a:latin typeface="+mj-lt"/>
              <a:cs typeface="Cambria"/>
            </a:endParaRPr>
          </a:p>
        </p:txBody>
      </p:sp>
      <p:sp>
        <p:nvSpPr>
          <p:cNvPr id="17" name="object 29"/>
          <p:cNvSpPr txBox="1"/>
          <p:nvPr/>
        </p:nvSpPr>
        <p:spPr>
          <a:xfrm>
            <a:off x="10539699" y="6542735"/>
            <a:ext cx="1019153" cy="269844"/>
          </a:xfrm>
          <a:prstGeom prst="rect">
            <a:avLst/>
          </a:prstGeom>
        </p:spPr>
        <p:txBody>
          <a:bodyPr vert="horz" wrap="square" lIns="0" tIns="8471" rIns="0" bIns="0" rtlCol="0">
            <a:spAutoFit/>
          </a:bodyPr>
          <a:lstStyle/>
          <a:p>
            <a:pPr algn="ctr">
              <a:lnSpc>
                <a:spcPct val="100000"/>
              </a:lnSpc>
            </a:pPr>
            <a:r>
              <a:rPr lang="es-PE" sz="1698" b="1" dirty="0">
                <a:solidFill>
                  <a:schemeClr val="bg1"/>
                </a:solidFill>
                <a:latin typeface="Arial" panose="020B0604020202020204" pitchFamily="34" charset="0"/>
                <a:cs typeface="Arial" panose="020B0604020202020204" pitchFamily="34" charset="0"/>
              </a:rPr>
              <a:t>semana</a:t>
            </a:r>
            <a:endParaRPr lang="es-PE" sz="1698" b="1" dirty="0">
              <a:solidFill>
                <a:schemeClr val="bg1"/>
              </a:solidFill>
              <a:latin typeface="Arial" panose="020B0604020202020204" pitchFamily="34" charset="0"/>
              <a:cs typeface="Arial" panose="020B0604020202020204" pitchFamily="34" charset="0"/>
            </a:endParaRPr>
          </a:p>
        </p:txBody>
      </p:sp>
      <p:sp>
        <p:nvSpPr>
          <p:cNvPr id="14" name="object 21"/>
          <p:cNvSpPr txBox="1"/>
          <p:nvPr/>
        </p:nvSpPr>
        <p:spPr>
          <a:xfrm>
            <a:off x="982664" y="3321117"/>
            <a:ext cx="4462332" cy="1617014"/>
          </a:xfrm>
          <a:prstGeom prst="rect">
            <a:avLst/>
          </a:prstGeom>
        </p:spPr>
        <p:txBody>
          <a:bodyPr vert="horz" wrap="square" lIns="0" tIns="39276" rIns="0" bIns="0" rtlCol="0">
            <a:spAutoFit/>
          </a:bodyPr>
          <a:lstStyle/>
          <a:p>
            <a:pPr marL="7701" marR="3081" algn="l">
              <a:lnSpc>
                <a:spcPts val="4002"/>
              </a:lnSpc>
              <a:spcBef>
                <a:spcPts val="308"/>
              </a:spcBef>
            </a:pPr>
            <a:r>
              <a:rPr lang="es-PE" sz="3200" dirty="0">
                <a:solidFill>
                  <a:schemeClr val="bg1"/>
                </a:solidFill>
                <a:latin typeface="Arial Black" panose="020B0A04020102020204" pitchFamily="34" charset="0"/>
                <a:cs typeface="Arial Black"/>
              </a:rPr>
              <a:t>Conceptos básicos y organización</a:t>
            </a:r>
          </a:p>
          <a:p>
            <a:pPr marL="7701" marR="3081" algn="l">
              <a:lnSpc>
                <a:spcPts val="4002"/>
              </a:lnSpc>
              <a:spcBef>
                <a:spcPts val="308"/>
              </a:spcBef>
            </a:pPr>
            <a:r>
              <a:rPr lang="es-PE" sz="3200" dirty="0">
                <a:solidFill>
                  <a:schemeClr val="bg1"/>
                </a:solidFill>
                <a:latin typeface="Arial Black" panose="020B0A04020102020204" pitchFamily="34" charset="0"/>
                <a:cs typeface="Arial Black"/>
              </a:rPr>
              <a:t>de datos</a:t>
            </a:r>
          </a:p>
        </p:txBody>
      </p:sp>
      <p:sp>
        <p:nvSpPr>
          <p:cNvPr id="15" name="object 29"/>
          <p:cNvSpPr txBox="1"/>
          <p:nvPr/>
        </p:nvSpPr>
        <p:spPr>
          <a:xfrm>
            <a:off x="1015683" y="5577214"/>
            <a:ext cx="3047175" cy="754912"/>
          </a:xfrm>
          <a:prstGeom prst="rect">
            <a:avLst/>
          </a:prstGeom>
        </p:spPr>
        <p:txBody>
          <a:bodyPr vert="horz" wrap="square" lIns="0" tIns="8471" rIns="0" bIns="0" rtlCol="0">
            <a:spAutoFit/>
          </a:bodyPr>
          <a:lstStyle/>
          <a:p>
            <a:pPr algn="l">
              <a:lnSpc>
                <a:spcPct val="100000"/>
              </a:lnSpc>
            </a:pPr>
            <a:r>
              <a:rPr lang="es-PE" sz="2400" b="1" dirty="0">
                <a:solidFill>
                  <a:schemeClr val="bg1"/>
                </a:solidFill>
                <a:latin typeface="Cambria"/>
                <a:cs typeface="Cambria"/>
              </a:rPr>
              <a:t>Estadística Aplicada</a:t>
            </a:r>
          </a:p>
          <a:p>
            <a:pPr algn="l">
              <a:lnSpc>
                <a:spcPct val="100000"/>
              </a:lnSpc>
            </a:pPr>
            <a:r>
              <a:rPr lang="es-PE" sz="2400" b="1" dirty="0">
                <a:solidFill>
                  <a:schemeClr val="bg1"/>
                </a:solidFill>
                <a:latin typeface="Cambria"/>
                <a:cs typeface="Cambria"/>
              </a:rPr>
              <a:t>a la Medicina</a:t>
            </a:r>
          </a:p>
        </p:txBody>
      </p:sp>
    </p:spTree>
    <p:custDataLst>
      <p:tags r:id="rId1"/>
    </p:custDataLst>
    <p:extLst>
      <p:ext uri="{BB962C8B-B14F-4D97-AF65-F5344CB8AC3E}">
        <p14:creationId xmlns:p14="http://schemas.microsoft.com/office/powerpoint/2010/main" val="5387354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2" name="object 622"/>
          <p:cNvSpPr/>
          <p:nvPr/>
        </p:nvSpPr>
        <p:spPr>
          <a:xfrm>
            <a:off x="3826461" y="1632979"/>
            <a:ext cx="155951" cy="155951"/>
          </a:xfrm>
          <a:custGeom>
            <a:avLst/>
            <a:gdLst/>
            <a:ahLst/>
            <a:cxnLst/>
            <a:rect l="l" t="t" r="r" b="b"/>
            <a:pathLst>
              <a:path w="257175" h="257175">
                <a:moveTo>
                  <a:pt x="128404" y="0"/>
                </a:moveTo>
                <a:lnTo>
                  <a:pt x="78422" y="10090"/>
                </a:lnTo>
                <a:lnTo>
                  <a:pt x="37607" y="37607"/>
                </a:lnTo>
                <a:lnTo>
                  <a:pt x="10090" y="78422"/>
                </a:lnTo>
                <a:lnTo>
                  <a:pt x="0" y="128404"/>
                </a:lnTo>
                <a:lnTo>
                  <a:pt x="10090" y="178386"/>
                </a:lnTo>
                <a:lnTo>
                  <a:pt x="37607" y="219201"/>
                </a:lnTo>
                <a:lnTo>
                  <a:pt x="78422" y="246718"/>
                </a:lnTo>
                <a:lnTo>
                  <a:pt x="128404" y="256808"/>
                </a:lnTo>
                <a:lnTo>
                  <a:pt x="178386" y="246718"/>
                </a:lnTo>
                <a:lnTo>
                  <a:pt x="219201" y="219201"/>
                </a:lnTo>
                <a:lnTo>
                  <a:pt x="246718" y="178386"/>
                </a:lnTo>
                <a:lnTo>
                  <a:pt x="256808" y="128404"/>
                </a:lnTo>
                <a:lnTo>
                  <a:pt x="246718" y="78422"/>
                </a:lnTo>
                <a:lnTo>
                  <a:pt x="219201" y="37607"/>
                </a:lnTo>
                <a:lnTo>
                  <a:pt x="178386" y="10090"/>
                </a:lnTo>
                <a:lnTo>
                  <a:pt x="128404" y="0"/>
                </a:lnTo>
                <a:close/>
              </a:path>
            </a:pathLst>
          </a:custGeom>
          <a:solidFill>
            <a:schemeClr val="tx1"/>
          </a:solidFill>
        </p:spPr>
        <p:txBody>
          <a:bodyPr wrap="square" lIns="0" tIns="0" rIns="0" bIns="0" rtlCol="0"/>
          <a:lstStyle/>
          <a:p>
            <a:endParaRPr/>
          </a:p>
        </p:txBody>
      </p:sp>
      <p:sp>
        <p:nvSpPr>
          <p:cNvPr id="623" name="object 623"/>
          <p:cNvSpPr txBox="1"/>
          <p:nvPr/>
        </p:nvSpPr>
        <p:spPr>
          <a:xfrm>
            <a:off x="2965158" y="5380236"/>
            <a:ext cx="587662" cy="486463"/>
          </a:xfrm>
          <a:prstGeom prst="rect">
            <a:avLst/>
          </a:prstGeom>
        </p:spPr>
        <p:txBody>
          <a:bodyPr vert="horz" wrap="square" lIns="0" tIns="10397" rIns="0" bIns="0" rtlCol="0">
            <a:spAutoFit/>
          </a:bodyPr>
          <a:lstStyle/>
          <a:p>
            <a:pPr marL="7701">
              <a:spcBef>
                <a:spcPts val="82"/>
              </a:spcBef>
            </a:pPr>
            <a:r>
              <a:rPr sz="3093" dirty="0">
                <a:solidFill>
                  <a:srgbClr val="231F1F"/>
                </a:solidFill>
                <a:latin typeface="Arial Black"/>
                <a:cs typeface="Arial Black"/>
              </a:rPr>
              <a:t>04</a:t>
            </a:r>
            <a:endParaRPr sz="3093" dirty="0">
              <a:latin typeface="Arial Black"/>
              <a:cs typeface="Arial Black"/>
            </a:endParaRPr>
          </a:p>
        </p:txBody>
      </p:sp>
      <p:sp>
        <p:nvSpPr>
          <p:cNvPr id="624" name="object 624"/>
          <p:cNvSpPr txBox="1"/>
          <p:nvPr/>
        </p:nvSpPr>
        <p:spPr>
          <a:xfrm>
            <a:off x="2985446" y="4282283"/>
            <a:ext cx="557117" cy="486463"/>
          </a:xfrm>
          <a:prstGeom prst="rect">
            <a:avLst/>
          </a:prstGeom>
        </p:spPr>
        <p:txBody>
          <a:bodyPr vert="horz" wrap="square" lIns="0" tIns="10397" rIns="0" bIns="0" rtlCol="0">
            <a:spAutoFit/>
          </a:bodyPr>
          <a:lstStyle/>
          <a:p>
            <a:pPr marL="7701">
              <a:spcBef>
                <a:spcPts val="82"/>
              </a:spcBef>
            </a:pPr>
            <a:r>
              <a:rPr sz="3093" dirty="0">
                <a:solidFill>
                  <a:srgbClr val="231F1F"/>
                </a:solidFill>
                <a:latin typeface="Arial Black"/>
                <a:cs typeface="Arial Black"/>
              </a:rPr>
              <a:t>03</a:t>
            </a:r>
            <a:endParaRPr sz="3093" dirty="0">
              <a:latin typeface="Arial Black"/>
              <a:cs typeface="Arial Black"/>
            </a:endParaRPr>
          </a:p>
        </p:txBody>
      </p:sp>
      <p:sp>
        <p:nvSpPr>
          <p:cNvPr id="625" name="object 625"/>
          <p:cNvSpPr txBox="1"/>
          <p:nvPr/>
        </p:nvSpPr>
        <p:spPr>
          <a:xfrm>
            <a:off x="2974309" y="3145750"/>
            <a:ext cx="565722" cy="486463"/>
          </a:xfrm>
          <a:prstGeom prst="rect">
            <a:avLst/>
          </a:prstGeom>
        </p:spPr>
        <p:txBody>
          <a:bodyPr vert="horz" wrap="square" lIns="0" tIns="10397" rIns="0" bIns="0" rtlCol="0">
            <a:spAutoFit/>
          </a:bodyPr>
          <a:lstStyle/>
          <a:p>
            <a:pPr marL="7701">
              <a:spcBef>
                <a:spcPts val="82"/>
              </a:spcBef>
            </a:pPr>
            <a:r>
              <a:rPr sz="3093" dirty="0">
                <a:solidFill>
                  <a:srgbClr val="231F1F"/>
                </a:solidFill>
                <a:latin typeface="Arial Black"/>
                <a:cs typeface="Arial Black"/>
              </a:rPr>
              <a:t>02</a:t>
            </a:r>
            <a:endParaRPr sz="3093" dirty="0">
              <a:latin typeface="Arial Black"/>
              <a:cs typeface="Arial Black"/>
            </a:endParaRPr>
          </a:p>
        </p:txBody>
      </p:sp>
      <p:sp>
        <p:nvSpPr>
          <p:cNvPr id="626" name="object 626"/>
          <p:cNvSpPr txBox="1"/>
          <p:nvPr/>
        </p:nvSpPr>
        <p:spPr>
          <a:xfrm>
            <a:off x="2987220" y="2022313"/>
            <a:ext cx="572855" cy="486463"/>
          </a:xfrm>
          <a:prstGeom prst="rect">
            <a:avLst/>
          </a:prstGeom>
        </p:spPr>
        <p:txBody>
          <a:bodyPr vert="horz" wrap="square" lIns="0" tIns="10397" rIns="0" bIns="0" rtlCol="0">
            <a:spAutoFit/>
          </a:bodyPr>
          <a:lstStyle/>
          <a:p>
            <a:pPr marL="7701">
              <a:spcBef>
                <a:spcPts val="82"/>
              </a:spcBef>
            </a:pPr>
            <a:r>
              <a:rPr sz="3093" dirty="0">
                <a:solidFill>
                  <a:schemeClr val="accent3"/>
                </a:solidFill>
                <a:latin typeface="Arial Black"/>
                <a:cs typeface="Arial Black"/>
              </a:rPr>
              <a:t>01</a:t>
            </a:r>
          </a:p>
        </p:txBody>
      </p:sp>
      <p:sp>
        <p:nvSpPr>
          <p:cNvPr id="628" name="object 628"/>
          <p:cNvSpPr/>
          <p:nvPr/>
        </p:nvSpPr>
        <p:spPr>
          <a:xfrm>
            <a:off x="5727529" y="1905315"/>
            <a:ext cx="667317" cy="667317"/>
          </a:xfrm>
          <a:custGeom>
            <a:avLst/>
            <a:gdLst/>
            <a:ahLst/>
            <a:cxnLst/>
            <a:rect l="l" t="t" r="r" b="b"/>
            <a:pathLst>
              <a:path w="1100454" h="1100454">
                <a:moveTo>
                  <a:pt x="549962" y="0"/>
                </a:moveTo>
                <a:lnTo>
                  <a:pt x="502508" y="2018"/>
                </a:lnTo>
                <a:lnTo>
                  <a:pt x="456176" y="7964"/>
                </a:lnTo>
                <a:lnTo>
                  <a:pt x="411130" y="17673"/>
                </a:lnTo>
                <a:lnTo>
                  <a:pt x="367535" y="30979"/>
                </a:lnTo>
                <a:lnTo>
                  <a:pt x="325556" y="47716"/>
                </a:lnTo>
                <a:lnTo>
                  <a:pt x="285358" y="67721"/>
                </a:lnTo>
                <a:lnTo>
                  <a:pt x="247107" y="90828"/>
                </a:lnTo>
                <a:lnTo>
                  <a:pt x="210968" y="116872"/>
                </a:lnTo>
                <a:lnTo>
                  <a:pt x="177105" y="145687"/>
                </a:lnTo>
                <a:lnTo>
                  <a:pt x="145683" y="177109"/>
                </a:lnTo>
                <a:lnTo>
                  <a:pt x="116868" y="210972"/>
                </a:lnTo>
                <a:lnTo>
                  <a:pt x="90825" y="247112"/>
                </a:lnTo>
                <a:lnTo>
                  <a:pt x="67719" y="285363"/>
                </a:lnTo>
                <a:lnTo>
                  <a:pt x="47715" y="325560"/>
                </a:lnTo>
                <a:lnTo>
                  <a:pt x="30977" y="367539"/>
                </a:lnTo>
                <a:lnTo>
                  <a:pt x="17672" y="411133"/>
                </a:lnTo>
                <a:lnTo>
                  <a:pt x="7964" y="456179"/>
                </a:lnTo>
                <a:lnTo>
                  <a:pt x="2018" y="502510"/>
                </a:lnTo>
                <a:lnTo>
                  <a:pt x="0" y="549962"/>
                </a:lnTo>
                <a:lnTo>
                  <a:pt x="2018" y="597415"/>
                </a:lnTo>
                <a:lnTo>
                  <a:pt x="7964" y="643748"/>
                </a:lnTo>
                <a:lnTo>
                  <a:pt x="17672" y="688794"/>
                </a:lnTo>
                <a:lnTo>
                  <a:pt x="30977" y="732389"/>
                </a:lnTo>
                <a:lnTo>
                  <a:pt x="47715" y="774368"/>
                </a:lnTo>
                <a:lnTo>
                  <a:pt x="67719" y="814565"/>
                </a:lnTo>
                <a:lnTo>
                  <a:pt x="90825" y="852816"/>
                </a:lnTo>
                <a:lnTo>
                  <a:pt x="116868" y="888956"/>
                </a:lnTo>
                <a:lnTo>
                  <a:pt x="145683" y="922819"/>
                </a:lnTo>
                <a:lnTo>
                  <a:pt x="177105" y="954240"/>
                </a:lnTo>
                <a:lnTo>
                  <a:pt x="210968" y="983055"/>
                </a:lnTo>
                <a:lnTo>
                  <a:pt x="247107" y="1009098"/>
                </a:lnTo>
                <a:lnTo>
                  <a:pt x="285358" y="1032205"/>
                </a:lnTo>
                <a:lnTo>
                  <a:pt x="325556" y="1052209"/>
                </a:lnTo>
                <a:lnTo>
                  <a:pt x="367535" y="1068946"/>
                </a:lnTo>
                <a:lnTo>
                  <a:pt x="411130" y="1082251"/>
                </a:lnTo>
                <a:lnTo>
                  <a:pt x="456176" y="1091960"/>
                </a:lnTo>
                <a:lnTo>
                  <a:pt x="502508" y="1097905"/>
                </a:lnTo>
                <a:lnTo>
                  <a:pt x="549962" y="1099924"/>
                </a:lnTo>
                <a:lnTo>
                  <a:pt x="597415" y="1097905"/>
                </a:lnTo>
                <a:lnTo>
                  <a:pt x="643748" y="1091960"/>
                </a:lnTo>
                <a:lnTo>
                  <a:pt x="688794" y="1082251"/>
                </a:lnTo>
                <a:lnTo>
                  <a:pt x="732389" y="1068946"/>
                </a:lnTo>
                <a:lnTo>
                  <a:pt x="774368" y="1052209"/>
                </a:lnTo>
                <a:lnTo>
                  <a:pt x="814565" y="1032205"/>
                </a:lnTo>
                <a:lnTo>
                  <a:pt x="852816" y="1009098"/>
                </a:lnTo>
                <a:lnTo>
                  <a:pt x="888956" y="983055"/>
                </a:lnTo>
                <a:lnTo>
                  <a:pt x="922819" y="954240"/>
                </a:lnTo>
                <a:lnTo>
                  <a:pt x="954240" y="922819"/>
                </a:lnTo>
                <a:lnTo>
                  <a:pt x="983055" y="888956"/>
                </a:lnTo>
                <a:lnTo>
                  <a:pt x="1009098" y="852816"/>
                </a:lnTo>
                <a:lnTo>
                  <a:pt x="1032205" y="814565"/>
                </a:lnTo>
                <a:lnTo>
                  <a:pt x="1052209" y="774368"/>
                </a:lnTo>
                <a:lnTo>
                  <a:pt x="1068946" y="732389"/>
                </a:lnTo>
                <a:lnTo>
                  <a:pt x="1082251" y="688794"/>
                </a:lnTo>
                <a:lnTo>
                  <a:pt x="1091960" y="643748"/>
                </a:lnTo>
                <a:lnTo>
                  <a:pt x="1097905" y="597415"/>
                </a:lnTo>
                <a:lnTo>
                  <a:pt x="1099924" y="549962"/>
                </a:lnTo>
                <a:lnTo>
                  <a:pt x="1097905" y="502510"/>
                </a:lnTo>
                <a:lnTo>
                  <a:pt x="1091960" y="456179"/>
                </a:lnTo>
                <a:lnTo>
                  <a:pt x="1082251" y="411133"/>
                </a:lnTo>
                <a:lnTo>
                  <a:pt x="1068946" y="367539"/>
                </a:lnTo>
                <a:lnTo>
                  <a:pt x="1052209" y="325560"/>
                </a:lnTo>
                <a:lnTo>
                  <a:pt x="1032205" y="285363"/>
                </a:lnTo>
                <a:lnTo>
                  <a:pt x="1009098" y="247112"/>
                </a:lnTo>
                <a:lnTo>
                  <a:pt x="983055" y="210972"/>
                </a:lnTo>
                <a:lnTo>
                  <a:pt x="954240" y="177109"/>
                </a:lnTo>
                <a:lnTo>
                  <a:pt x="922819" y="145687"/>
                </a:lnTo>
                <a:lnTo>
                  <a:pt x="888956" y="116872"/>
                </a:lnTo>
                <a:lnTo>
                  <a:pt x="852816" y="90828"/>
                </a:lnTo>
                <a:lnTo>
                  <a:pt x="814565" y="67721"/>
                </a:lnTo>
                <a:lnTo>
                  <a:pt x="774368" y="47716"/>
                </a:lnTo>
                <a:lnTo>
                  <a:pt x="732389" y="30979"/>
                </a:lnTo>
                <a:lnTo>
                  <a:pt x="688794" y="17673"/>
                </a:lnTo>
                <a:lnTo>
                  <a:pt x="643748" y="7964"/>
                </a:lnTo>
                <a:lnTo>
                  <a:pt x="597415" y="2018"/>
                </a:lnTo>
                <a:lnTo>
                  <a:pt x="549962" y="0"/>
                </a:lnTo>
                <a:close/>
              </a:path>
            </a:pathLst>
          </a:custGeom>
          <a:solidFill>
            <a:schemeClr val="accent3"/>
          </a:solidFill>
        </p:spPr>
        <p:txBody>
          <a:bodyPr wrap="square" lIns="0" tIns="0" rIns="0" bIns="0" rtlCol="0"/>
          <a:lstStyle/>
          <a:p>
            <a:endParaRPr/>
          </a:p>
        </p:txBody>
      </p:sp>
      <p:sp>
        <p:nvSpPr>
          <p:cNvPr id="629" name="object 629"/>
          <p:cNvSpPr/>
          <p:nvPr/>
        </p:nvSpPr>
        <p:spPr>
          <a:xfrm>
            <a:off x="5843621" y="2047961"/>
            <a:ext cx="435123" cy="435123"/>
          </a:xfrm>
          <a:custGeom>
            <a:avLst/>
            <a:gdLst/>
            <a:ahLst/>
            <a:cxnLst/>
            <a:rect l="l" t="t" r="r" b="b"/>
            <a:pathLst>
              <a:path w="717550" h="717550">
                <a:moveTo>
                  <a:pt x="85432" y="210070"/>
                </a:moveTo>
                <a:lnTo>
                  <a:pt x="0" y="210070"/>
                </a:lnTo>
                <a:lnTo>
                  <a:pt x="0" y="252082"/>
                </a:lnTo>
                <a:lnTo>
                  <a:pt x="85432" y="252082"/>
                </a:lnTo>
                <a:lnTo>
                  <a:pt x="85432" y="210070"/>
                </a:lnTo>
                <a:close/>
              </a:path>
              <a:path w="717550" h="717550">
                <a:moveTo>
                  <a:pt x="115811" y="375907"/>
                </a:moveTo>
                <a:lnTo>
                  <a:pt x="97015" y="338340"/>
                </a:lnTo>
                <a:lnTo>
                  <a:pt x="13004" y="380339"/>
                </a:lnTo>
                <a:lnTo>
                  <a:pt x="31788" y="417918"/>
                </a:lnTo>
                <a:lnTo>
                  <a:pt x="115811" y="375907"/>
                </a:lnTo>
                <a:close/>
              </a:path>
              <a:path w="717550" h="717550">
                <a:moveTo>
                  <a:pt x="115824" y="86245"/>
                </a:moveTo>
                <a:lnTo>
                  <a:pt x="31800" y="44234"/>
                </a:lnTo>
                <a:lnTo>
                  <a:pt x="13017" y="81813"/>
                </a:lnTo>
                <a:lnTo>
                  <a:pt x="97028" y="123825"/>
                </a:lnTo>
                <a:lnTo>
                  <a:pt x="115824" y="86245"/>
                </a:lnTo>
                <a:close/>
              </a:path>
              <a:path w="717550" h="717550">
                <a:moveTo>
                  <a:pt x="421525" y="675017"/>
                </a:moveTo>
                <a:lnTo>
                  <a:pt x="295490" y="675017"/>
                </a:lnTo>
                <a:lnTo>
                  <a:pt x="295490" y="717029"/>
                </a:lnTo>
                <a:lnTo>
                  <a:pt x="421525" y="717029"/>
                </a:lnTo>
                <a:lnTo>
                  <a:pt x="421525" y="675017"/>
                </a:lnTo>
                <a:close/>
              </a:path>
              <a:path w="717550" h="717550">
                <a:moveTo>
                  <a:pt x="589584" y="231076"/>
                </a:moveTo>
                <a:lnTo>
                  <a:pt x="584885" y="184569"/>
                </a:lnTo>
                <a:lnTo>
                  <a:pt x="571398" y="141224"/>
                </a:lnTo>
                <a:lnTo>
                  <a:pt x="550075" y="101968"/>
                </a:lnTo>
                <a:lnTo>
                  <a:pt x="547573" y="98945"/>
                </a:lnTo>
                <a:lnTo>
                  <a:pt x="547573" y="231076"/>
                </a:lnTo>
                <a:lnTo>
                  <a:pt x="542391" y="274904"/>
                </a:lnTo>
                <a:lnTo>
                  <a:pt x="527481" y="315595"/>
                </a:lnTo>
                <a:lnTo>
                  <a:pt x="503821" y="351688"/>
                </a:lnTo>
                <a:lnTo>
                  <a:pt x="472363" y="381673"/>
                </a:lnTo>
                <a:lnTo>
                  <a:pt x="434098" y="404101"/>
                </a:lnTo>
                <a:lnTo>
                  <a:pt x="421525" y="409625"/>
                </a:lnTo>
                <a:lnTo>
                  <a:pt x="421525" y="504164"/>
                </a:lnTo>
                <a:lnTo>
                  <a:pt x="421525" y="546176"/>
                </a:lnTo>
                <a:lnTo>
                  <a:pt x="421525" y="590994"/>
                </a:lnTo>
                <a:lnTo>
                  <a:pt x="295490" y="590994"/>
                </a:lnTo>
                <a:lnTo>
                  <a:pt x="295490" y="546176"/>
                </a:lnTo>
                <a:lnTo>
                  <a:pt x="421525" y="546176"/>
                </a:lnTo>
                <a:lnTo>
                  <a:pt x="421525" y="504164"/>
                </a:lnTo>
                <a:lnTo>
                  <a:pt x="379526" y="504164"/>
                </a:lnTo>
                <a:lnTo>
                  <a:pt x="379526" y="332511"/>
                </a:lnTo>
                <a:lnTo>
                  <a:pt x="396405" y="323418"/>
                </a:lnTo>
                <a:lnTo>
                  <a:pt x="409689" y="309816"/>
                </a:lnTo>
                <a:lnTo>
                  <a:pt x="417703" y="294093"/>
                </a:lnTo>
                <a:lnTo>
                  <a:pt x="418401" y="292709"/>
                </a:lnTo>
                <a:lnTo>
                  <a:pt x="421525" y="273100"/>
                </a:lnTo>
                <a:lnTo>
                  <a:pt x="417283" y="252082"/>
                </a:lnTo>
                <a:lnTo>
                  <a:pt x="416572" y="248589"/>
                </a:lnTo>
                <a:lnTo>
                  <a:pt x="403047" y="228549"/>
                </a:lnTo>
                <a:lnTo>
                  <a:pt x="383019" y="215036"/>
                </a:lnTo>
                <a:lnTo>
                  <a:pt x="379526" y="214337"/>
                </a:lnTo>
                <a:lnTo>
                  <a:pt x="379526" y="273100"/>
                </a:lnTo>
                <a:lnTo>
                  <a:pt x="377863" y="281266"/>
                </a:lnTo>
                <a:lnTo>
                  <a:pt x="373367" y="287934"/>
                </a:lnTo>
                <a:lnTo>
                  <a:pt x="366687" y="292442"/>
                </a:lnTo>
                <a:lnTo>
                  <a:pt x="358521" y="294093"/>
                </a:lnTo>
                <a:lnTo>
                  <a:pt x="350354" y="292442"/>
                </a:lnTo>
                <a:lnTo>
                  <a:pt x="343674" y="287934"/>
                </a:lnTo>
                <a:lnTo>
                  <a:pt x="339166" y="281266"/>
                </a:lnTo>
                <a:lnTo>
                  <a:pt x="337515" y="273100"/>
                </a:lnTo>
                <a:lnTo>
                  <a:pt x="339166" y="264922"/>
                </a:lnTo>
                <a:lnTo>
                  <a:pt x="343674" y="258241"/>
                </a:lnTo>
                <a:lnTo>
                  <a:pt x="350354" y="253733"/>
                </a:lnTo>
                <a:lnTo>
                  <a:pt x="358521" y="252082"/>
                </a:lnTo>
                <a:lnTo>
                  <a:pt x="366687" y="253733"/>
                </a:lnTo>
                <a:lnTo>
                  <a:pt x="373367" y="258241"/>
                </a:lnTo>
                <a:lnTo>
                  <a:pt x="377863" y="264922"/>
                </a:lnTo>
                <a:lnTo>
                  <a:pt x="379526" y="273100"/>
                </a:lnTo>
                <a:lnTo>
                  <a:pt x="379526" y="214337"/>
                </a:lnTo>
                <a:lnTo>
                  <a:pt x="334010" y="215036"/>
                </a:lnTo>
                <a:lnTo>
                  <a:pt x="300456" y="248589"/>
                </a:lnTo>
                <a:lnTo>
                  <a:pt x="295490" y="273100"/>
                </a:lnTo>
                <a:lnTo>
                  <a:pt x="298615" y="292709"/>
                </a:lnTo>
                <a:lnTo>
                  <a:pt x="307327" y="309816"/>
                </a:lnTo>
                <a:lnTo>
                  <a:pt x="320624" y="323418"/>
                </a:lnTo>
                <a:lnTo>
                  <a:pt x="337515" y="332511"/>
                </a:lnTo>
                <a:lnTo>
                  <a:pt x="337515" y="504164"/>
                </a:lnTo>
                <a:lnTo>
                  <a:pt x="295490" y="504164"/>
                </a:lnTo>
                <a:lnTo>
                  <a:pt x="295490" y="409625"/>
                </a:lnTo>
                <a:lnTo>
                  <a:pt x="282930" y="404101"/>
                </a:lnTo>
                <a:lnTo>
                  <a:pt x="244652" y="381673"/>
                </a:lnTo>
                <a:lnTo>
                  <a:pt x="213207" y="351688"/>
                </a:lnTo>
                <a:lnTo>
                  <a:pt x="189547" y="315595"/>
                </a:lnTo>
                <a:lnTo>
                  <a:pt x="174637" y="274904"/>
                </a:lnTo>
                <a:lnTo>
                  <a:pt x="169456" y="231076"/>
                </a:lnTo>
                <a:lnTo>
                  <a:pt x="176225" y="180873"/>
                </a:lnTo>
                <a:lnTo>
                  <a:pt x="195300" y="135724"/>
                </a:lnTo>
                <a:lnTo>
                  <a:pt x="224891" y="97459"/>
                </a:lnTo>
                <a:lnTo>
                  <a:pt x="263169" y="67868"/>
                </a:lnTo>
                <a:lnTo>
                  <a:pt x="308317" y="48780"/>
                </a:lnTo>
                <a:lnTo>
                  <a:pt x="358521" y="42011"/>
                </a:lnTo>
                <a:lnTo>
                  <a:pt x="408711" y="48780"/>
                </a:lnTo>
                <a:lnTo>
                  <a:pt x="453859" y="67868"/>
                </a:lnTo>
                <a:lnTo>
                  <a:pt x="492137" y="97459"/>
                </a:lnTo>
                <a:lnTo>
                  <a:pt x="521716" y="135724"/>
                </a:lnTo>
                <a:lnTo>
                  <a:pt x="540804" y="180873"/>
                </a:lnTo>
                <a:lnTo>
                  <a:pt x="547573" y="231076"/>
                </a:lnTo>
                <a:lnTo>
                  <a:pt x="547573" y="98945"/>
                </a:lnTo>
                <a:lnTo>
                  <a:pt x="521830" y="67754"/>
                </a:lnTo>
                <a:lnTo>
                  <a:pt x="490639" y="42011"/>
                </a:lnTo>
                <a:lnTo>
                  <a:pt x="448373" y="18186"/>
                </a:lnTo>
                <a:lnTo>
                  <a:pt x="405028" y="4711"/>
                </a:lnTo>
                <a:lnTo>
                  <a:pt x="358521" y="0"/>
                </a:lnTo>
                <a:lnTo>
                  <a:pt x="312000" y="4711"/>
                </a:lnTo>
                <a:lnTo>
                  <a:pt x="268655" y="18186"/>
                </a:lnTo>
                <a:lnTo>
                  <a:pt x="229400" y="39522"/>
                </a:lnTo>
                <a:lnTo>
                  <a:pt x="195199" y="67754"/>
                </a:lnTo>
                <a:lnTo>
                  <a:pt x="166954" y="101968"/>
                </a:lnTo>
                <a:lnTo>
                  <a:pt x="145618" y="141224"/>
                </a:lnTo>
                <a:lnTo>
                  <a:pt x="132143" y="184569"/>
                </a:lnTo>
                <a:lnTo>
                  <a:pt x="127431" y="231076"/>
                </a:lnTo>
                <a:lnTo>
                  <a:pt x="133146" y="282028"/>
                </a:lnTo>
                <a:lnTo>
                  <a:pt x="149618" y="329603"/>
                </a:lnTo>
                <a:lnTo>
                  <a:pt x="175844" y="372249"/>
                </a:lnTo>
                <a:lnTo>
                  <a:pt x="210794" y="408432"/>
                </a:lnTo>
                <a:lnTo>
                  <a:pt x="253479" y="436613"/>
                </a:lnTo>
                <a:lnTo>
                  <a:pt x="253479" y="504164"/>
                </a:lnTo>
                <a:lnTo>
                  <a:pt x="211467" y="504164"/>
                </a:lnTo>
                <a:lnTo>
                  <a:pt x="211467" y="546176"/>
                </a:lnTo>
                <a:lnTo>
                  <a:pt x="253479" y="546176"/>
                </a:lnTo>
                <a:lnTo>
                  <a:pt x="253479" y="633006"/>
                </a:lnTo>
                <a:lnTo>
                  <a:pt x="463550" y="633006"/>
                </a:lnTo>
                <a:lnTo>
                  <a:pt x="463550" y="590994"/>
                </a:lnTo>
                <a:lnTo>
                  <a:pt x="463550" y="546176"/>
                </a:lnTo>
                <a:lnTo>
                  <a:pt x="505561" y="546176"/>
                </a:lnTo>
                <a:lnTo>
                  <a:pt x="505561" y="504164"/>
                </a:lnTo>
                <a:lnTo>
                  <a:pt x="463550" y="504164"/>
                </a:lnTo>
                <a:lnTo>
                  <a:pt x="463550" y="436613"/>
                </a:lnTo>
                <a:lnTo>
                  <a:pt x="506222" y="408432"/>
                </a:lnTo>
                <a:lnTo>
                  <a:pt x="541185" y="372249"/>
                </a:lnTo>
                <a:lnTo>
                  <a:pt x="567397" y="329603"/>
                </a:lnTo>
                <a:lnTo>
                  <a:pt x="583869" y="282028"/>
                </a:lnTo>
                <a:lnTo>
                  <a:pt x="589584" y="231076"/>
                </a:lnTo>
                <a:close/>
              </a:path>
              <a:path w="717550" h="717550">
                <a:moveTo>
                  <a:pt x="704024" y="380365"/>
                </a:moveTo>
                <a:lnTo>
                  <a:pt x="620001" y="338353"/>
                </a:lnTo>
                <a:lnTo>
                  <a:pt x="601205" y="375932"/>
                </a:lnTo>
                <a:lnTo>
                  <a:pt x="685241" y="417944"/>
                </a:lnTo>
                <a:lnTo>
                  <a:pt x="704024" y="380365"/>
                </a:lnTo>
                <a:close/>
              </a:path>
              <a:path w="717550" h="717550">
                <a:moveTo>
                  <a:pt x="704037" y="81800"/>
                </a:moveTo>
                <a:lnTo>
                  <a:pt x="685241" y="44221"/>
                </a:lnTo>
                <a:lnTo>
                  <a:pt x="601218" y="86245"/>
                </a:lnTo>
                <a:lnTo>
                  <a:pt x="620014" y="123812"/>
                </a:lnTo>
                <a:lnTo>
                  <a:pt x="704037" y="81800"/>
                </a:lnTo>
                <a:close/>
              </a:path>
              <a:path w="717550" h="717550">
                <a:moveTo>
                  <a:pt x="717029" y="210070"/>
                </a:moveTo>
                <a:lnTo>
                  <a:pt x="631609" y="210070"/>
                </a:lnTo>
                <a:lnTo>
                  <a:pt x="631609" y="252082"/>
                </a:lnTo>
                <a:lnTo>
                  <a:pt x="717029" y="252082"/>
                </a:lnTo>
                <a:lnTo>
                  <a:pt x="717029" y="210070"/>
                </a:lnTo>
                <a:close/>
              </a:path>
            </a:pathLst>
          </a:custGeom>
          <a:solidFill>
            <a:schemeClr val="bg1"/>
          </a:solidFill>
        </p:spPr>
        <p:txBody>
          <a:bodyPr wrap="square" lIns="0" tIns="0" rIns="0" bIns="0" rtlCol="0"/>
          <a:lstStyle/>
          <a:p>
            <a:endParaRPr/>
          </a:p>
        </p:txBody>
      </p:sp>
      <p:sp>
        <p:nvSpPr>
          <p:cNvPr id="630" name="object 630"/>
          <p:cNvSpPr/>
          <p:nvPr/>
        </p:nvSpPr>
        <p:spPr>
          <a:xfrm>
            <a:off x="5713034" y="3036302"/>
            <a:ext cx="667317" cy="667317"/>
          </a:xfrm>
          <a:custGeom>
            <a:avLst/>
            <a:gdLst/>
            <a:ahLst/>
            <a:cxnLst/>
            <a:rect l="l" t="t" r="r" b="b"/>
            <a:pathLst>
              <a:path w="1100454" h="1100454">
                <a:moveTo>
                  <a:pt x="549951" y="0"/>
                </a:moveTo>
                <a:lnTo>
                  <a:pt x="502500" y="2018"/>
                </a:lnTo>
                <a:lnTo>
                  <a:pt x="456169" y="7964"/>
                </a:lnTo>
                <a:lnTo>
                  <a:pt x="411124" y="17673"/>
                </a:lnTo>
                <a:lnTo>
                  <a:pt x="367530" y="30979"/>
                </a:lnTo>
                <a:lnTo>
                  <a:pt x="325552" y="47716"/>
                </a:lnTo>
                <a:lnTo>
                  <a:pt x="285355" y="67721"/>
                </a:lnTo>
                <a:lnTo>
                  <a:pt x="247105" y="90828"/>
                </a:lnTo>
                <a:lnTo>
                  <a:pt x="210966" y="116872"/>
                </a:lnTo>
                <a:lnTo>
                  <a:pt x="177103" y="145687"/>
                </a:lnTo>
                <a:lnTo>
                  <a:pt x="145682" y="177109"/>
                </a:lnTo>
                <a:lnTo>
                  <a:pt x="116868" y="210972"/>
                </a:lnTo>
                <a:lnTo>
                  <a:pt x="90825" y="247112"/>
                </a:lnTo>
                <a:lnTo>
                  <a:pt x="67719" y="285363"/>
                </a:lnTo>
                <a:lnTo>
                  <a:pt x="47715" y="325560"/>
                </a:lnTo>
                <a:lnTo>
                  <a:pt x="30977" y="367539"/>
                </a:lnTo>
                <a:lnTo>
                  <a:pt x="17672" y="411133"/>
                </a:lnTo>
                <a:lnTo>
                  <a:pt x="7964" y="456179"/>
                </a:lnTo>
                <a:lnTo>
                  <a:pt x="2018" y="502510"/>
                </a:lnTo>
                <a:lnTo>
                  <a:pt x="0" y="549962"/>
                </a:lnTo>
                <a:lnTo>
                  <a:pt x="2018" y="597415"/>
                </a:lnTo>
                <a:lnTo>
                  <a:pt x="7964" y="643748"/>
                </a:lnTo>
                <a:lnTo>
                  <a:pt x="17672" y="688794"/>
                </a:lnTo>
                <a:lnTo>
                  <a:pt x="30977" y="732389"/>
                </a:lnTo>
                <a:lnTo>
                  <a:pt x="47715" y="774368"/>
                </a:lnTo>
                <a:lnTo>
                  <a:pt x="67719" y="814565"/>
                </a:lnTo>
                <a:lnTo>
                  <a:pt x="90825" y="852816"/>
                </a:lnTo>
                <a:lnTo>
                  <a:pt x="116868" y="888956"/>
                </a:lnTo>
                <a:lnTo>
                  <a:pt x="145682" y="922819"/>
                </a:lnTo>
                <a:lnTo>
                  <a:pt x="177103" y="954240"/>
                </a:lnTo>
                <a:lnTo>
                  <a:pt x="210966" y="983055"/>
                </a:lnTo>
                <a:lnTo>
                  <a:pt x="247105" y="1009098"/>
                </a:lnTo>
                <a:lnTo>
                  <a:pt x="285355" y="1032205"/>
                </a:lnTo>
                <a:lnTo>
                  <a:pt x="325552" y="1052209"/>
                </a:lnTo>
                <a:lnTo>
                  <a:pt x="367530" y="1068946"/>
                </a:lnTo>
                <a:lnTo>
                  <a:pt x="411124" y="1082251"/>
                </a:lnTo>
                <a:lnTo>
                  <a:pt x="456169" y="1091960"/>
                </a:lnTo>
                <a:lnTo>
                  <a:pt x="502500" y="1097905"/>
                </a:lnTo>
                <a:lnTo>
                  <a:pt x="549951" y="1099924"/>
                </a:lnTo>
                <a:lnTo>
                  <a:pt x="597405" y="1097905"/>
                </a:lnTo>
                <a:lnTo>
                  <a:pt x="643737" y="1091960"/>
                </a:lnTo>
                <a:lnTo>
                  <a:pt x="688783" y="1082251"/>
                </a:lnTo>
                <a:lnTo>
                  <a:pt x="732378" y="1068946"/>
                </a:lnTo>
                <a:lnTo>
                  <a:pt x="774357" y="1052209"/>
                </a:lnTo>
                <a:lnTo>
                  <a:pt x="814555" y="1032205"/>
                </a:lnTo>
                <a:lnTo>
                  <a:pt x="852806" y="1009098"/>
                </a:lnTo>
                <a:lnTo>
                  <a:pt x="888945" y="983055"/>
                </a:lnTo>
                <a:lnTo>
                  <a:pt x="922809" y="954240"/>
                </a:lnTo>
                <a:lnTo>
                  <a:pt x="954230" y="922819"/>
                </a:lnTo>
                <a:lnTo>
                  <a:pt x="983045" y="888956"/>
                </a:lnTo>
                <a:lnTo>
                  <a:pt x="1009088" y="852816"/>
                </a:lnTo>
                <a:lnTo>
                  <a:pt x="1032194" y="814565"/>
                </a:lnTo>
                <a:lnTo>
                  <a:pt x="1052198" y="774368"/>
                </a:lnTo>
                <a:lnTo>
                  <a:pt x="1068936" y="732389"/>
                </a:lnTo>
                <a:lnTo>
                  <a:pt x="1082241" y="688794"/>
                </a:lnTo>
                <a:lnTo>
                  <a:pt x="1091949" y="643748"/>
                </a:lnTo>
                <a:lnTo>
                  <a:pt x="1097895" y="597415"/>
                </a:lnTo>
                <a:lnTo>
                  <a:pt x="1099914" y="549962"/>
                </a:lnTo>
                <a:lnTo>
                  <a:pt x="1097895" y="502510"/>
                </a:lnTo>
                <a:lnTo>
                  <a:pt x="1091949" y="456179"/>
                </a:lnTo>
                <a:lnTo>
                  <a:pt x="1082241" y="411133"/>
                </a:lnTo>
                <a:lnTo>
                  <a:pt x="1068936" y="367539"/>
                </a:lnTo>
                <a:lnTo>
                  <a:pt x="1052198" y="325560"/>
                </a:lnTo>
                <a:lnTo>
                  <a:pt x="1032194" y="285363"/>
                </a:lnTo>
                <a:lnTo>
                  <a:pt x="1009088" y="247112"/>
                </a:lnTo>
                <a:lnTo>
                  <a:pt x="983045" y="210972"/>
                </a:lnTo>
                <a:lnTo>
                  <a:pt x="954230" y="177109"/>
                </a:lnTo>
                <a:lnTo>
                  <a:pt x="922809" y="145687"/>
                </a:lnTo>
                <a:lnTo>
                  <a:pt x="888945" y="116872"/>
                </a:lnTo>
                <a:lnTo>
                  <a:pt x="852806" y="90828"/>
                </a:lnTo>
                <a:lnTo>
                  <a:pt x="814555" y="67721"/>
                </a:lnTo>
                <a:lnTo>
                  <a:pt x="774357" y="47716"/>
                </a:lnTo>
                <a:lnTo>
                  <a:pt x="732378" y="30979"/>
                </a:lnTo>
                <a:lnTo>
                  <a:pt x="688783" y="17673"/>
                </a:lnTo>
                <a:lnTo>
                  <a:pt x="643737" y="7964"/>
                </a:lnTo>
                <a:lnTo>
                  <a:pt x="597405" y="2018"/>
                </a:lnTo>
                <a:lnTo>
                  <a:pt x="549951" y="0"/>
                </a:lnTo>
                <a:close/>
              </a:path>
            </a:pathLst>
          </a:custGeom>
          <a:solidFill>
            <a:schemeClr val="accent4">
              <a:lumMod val="20000"/>
              <a:lumOff val="80000"/>
            </a:schemeClr>
          </a:solidFill>
        </p:spPr>
        <p:txBody>
          <a:bodyPr wrap="square" lIns="0" tIns="0" rIns="0" bIns="0" rtlCol="0"/>
          <a:lstStyle/>
          <a:p>
            <a:endParaRPr/>
          </a:p>
        </p:txBody>
      </p:sp>
      <p:sp>
        <p:nvSpPr>
          <p:cNvPr id="632" name="object 632"/>
          <p:cNvSpPr/>
          <p:nvPr/>
        </p:nvSpPr>
        <p:spPr>
          <a:xfrm>
            <a:off x="5822728" y="3145750"/>
            <a:ext cx="447830" cy="448215"/>
          </a:xfrm>
          <a:custGeom>
            <a:avLst/>
            <a:gdLst/>
            <a:ahLst/>
            <a:cxnLst/>
            <a:rect l="l" t="t" r="r" b="b"/>
            <a:pathLst>
              <a:path w="738504" h="739139">
                <a:moveTo>
                  <a:pt x="131178" y="175082"/>
                </a:moveTo>
                <a:lnTo>
                  <a:pt x="0" y="175082"/>
                </a:lnTo>
                <a:lnTo>
                  <a:pt x="0" y="218325"/>
                </a:lnTo>
                <a:lnTo>
                  <a:pt x="131178" y="218325"/>
                </a:lnTo>
                <a:lnTo>
                  <a:pt x="131178" y="175082"/>
                </a:lnTo>
                <a:close/>
              </a:path>
              <a:path w="738504" h="739139">
                <a:moveTo>
                  <a:pt x="162610" y="316839"/>
                </a:moveTo>
                <a:lnTo>
                  <a:pt x="144322" y="277647"/>
                </a:lnTo>
                <a:lnTo>
                  <a:pt x="26733" y="332473"/>
                </a:lnTo>
                <a:lnTo>
                  <a:pt x="45021" y="371678"/>
                </a:lnTo>
                <a:lnTo>
                  <a:pt x="162610" y="316839"/>
                </a:lnTo>
                <a:close/>
              </a:path>
              <a:path w="738504" h="739139">
                <a:moveTo>
                  <a:pt x="162610" y="76581"/>
                </a:moveTo>
                <a:lnTo>
                  <a:pt x="45021" y="21755"/>
                </a:lnTo>
                <a:lnTo>
                  <a:pt x="26746" y="60947"/>
                </a:lnTo>
                <a:lnTo>
                  <a:pt x="144335" y="115773"/>
                </a:lnTo>
                <a:lnTo>
                  <a:pt x="162610" y="76581"/>
                </a:lnTo>
                <a:close/>
              </a:path>
              <a:path w="738504" h="739139">
                <a:moveTo>
                  <a:pt x="650176" y="680910"/>
                </a:moveTo>
                <a:lnTo>
                  <a:pt x="649668" y="676605"/>
                </a:lnTo>
                <a:lnTo>
                  <a:pt x="648677" y="668375"/>
                </a:lnTo>
                <a:lnTo>
                  <a:pt x="647192" y="655967"/>
                </a:lnTo>
                <a:lnTo>
                  <a:pt x="644220" y="631063"/>
                </a:lnTo>
                <a:lnTo>
                  <a:pt x="626960" y="584619"/>
                </a:lnTo>
                <a:lnTo>
                  <a:pt x="611479" y="561517"/>
                </a:lnTo>
                <a:lnTo>
                  <a:pt x="605091" y="551992"/>
                </a:lnTo>
                <a:lnTo>
                  <a:pt x="605091" y="655967"/>
                </a:lnTo>
                <a:lnTo>
                  <a:pt x="590118" y="649058"/>
                </a:lnTo>
                <a:lnTo>
                  <a:pt x="574700" y="643216"/>
                </a:lnTo>
                <a:lnTo>
                  <a:pt x="558927" y="638467"/>
                </a:lnTo>
                <a:lnTo>
                  <a:pt x="542836" y="634809"/>
                </a:lnTo>
                <a:lnTo>
                  <a:pt x="547230" y="616496"/>
                </a:lnTo>
                <a:lnTo>
                  <a:pt x="551103" y="598170"/>
                </a:lnTo>
                <a:lnTo>
                  <a:pt x="554456" y="579843"/>
                </a:lnTo>
                <a:lnTo>
                  <a:pt x="557276" y="561517"/>
                </a:lnTo>
                <a:lnTo>
                  <a:pt x="574852" y="581926"/>
                </a:lnTo>
                <a:lnTo>
                  <a:pt x="588835" y="604761"/>
                </a:lnTo>
                <a:lnTo>
                  <a:pt x="598995" y="629577"/>
                </a:lnTo>
                <a:lnTo>
                  <a:pt x="605091" y="655967"/>
                </a:lnTo>
                <a:lnTo>
                  <a:pt x="605091" y="551992"/>
                </a:lnTo>
                <a:lnTo>
                  <a:pt x="599363" y="543445"/>
                </a:lnTo>
                <a:lnTo>
                  <a:pt x="562381" y="509422"/>
                </a:lnTo>
                <a:lnTo>
                  <a:pt x="563397" y="476859"/>
                </a:lnTo>
                <a:lnTo>
                  <a:pt x="560362" y="411937"/>
                </a:lnTo>
                <a:lnTo>
                  <a:pt x="547547" y="333590"/>
                </a:lnTo>
                <a:lnTo>
                  <a:pt x="535381" y="288251"/>
                </a:lnTo>
                <a:lnTo>
                  <a:pt x="519823" y="243636"/>
                </a:lnTo>
                <a:lnTo>
                  <a:pt x="519709" y="243382"/>
                </a:lnTo>
                <a:lnTo>
                  <a:pt x="519709" y="471512"/>
                </a:lnTo>
                <a:lnTo>
                  <a:pt x="517906" y="520585"/>
                </a:lnTo>
                <a:lnTo>
                  <a:pt x="512038" y="569836"/>
                </a:lnTo>
                <a:lnTo>
                  <a:pt x="502081" y="619137"/>
                </a:lnTo>
                <a:lnTo>
                  <a:pt x="488010" y="668375"/>
                </a:lnTo>
                <a:lnTo>
                  <a:pt x="464934" y="655739"/>
                </a:lnTo>
                <a:lnTo>
                  <a:pt x="440842" y="646023"/>
                </a:lnTo>
                <a:lnTo>
                  <a:pt x="416001" y="639203"/>
                </a:lnTo>
                <a:lnTo>
                  <a:pt x="390677" y="635292"/>
                </a:lnTo>
                <a:lnTo>
                  <a:pt x="390677" y="522516"/>
                </a:lnTo>
                <a:lnTo>
                  <a:pt x="347433" y="522516"/>
                </a:lnTo>
                <a:lnTo>
                  <a:pt x="347433" y="635292"/>
                </a:lnTo>
                <a:lnTo>
                  <a:pt x="322110" y="639203"/>
                </a:lnTo>
                <a:lnTo>
                  <a:pt x="297268" y="646023"/>
                </a:lnTo>
                <a:lnTo>
                  <a:pt x="273177" y="655739"/>
                </a:lnTo>
                <a:lnTo>
                  <a:pt x="250113" y="668375"/>
                </a:lnTo>
                <a:lnTo>
                  <a:pt x="246557" y="655967"/>
                </a:lnTo>
                <a:lnTo>
                  <a:pt x="236042" y="619137"/>
                </a:lnTo>
                <a:lnTo>
                  <a:pt x="226072" y="569836"/>
                </a:lnTo>
                <a:lnTo>
                  <a:pt x="225082" y="561517"/>
                </a:lnTo>
                <a:lnTo>
                  <a:pt x="220205" y="520585"/>
                </a:lnTo>
                <a:lnTo>
                  <a:pt x="218414" y="471512"/>
                </a:lnTo>
                <a:lnTo>
                  <a:pt x="220675" y="422732"/>
                </a:lnTo>
                <a:lnTo>
                  <a:pt x="226974" y="374370"/>
                </a:lnTo>
                <a:lnTo>
                  <a:pt x="237286" y="326529"/>
                </a:lnTo>
                <a:lnTo>
                  <a:pt x="251612" y="279336"/>
                </a:lnTo>
                <a:lnTo>
                  <a:pt x="269925" y="232905"/>
                </a:lnTo>
                <a:lnTo>
                  <a:pt x="292201" y="187363"/>
                </a:lnTo>
                <a:lnTo>
                  <a:pt x="318427" y="142824"/>
                </a:lnTo>
                <a:lnTo>
                  <a:pt x="348576" y="99402"/>
                </a:lnTo>
                <a:lnTo>
                  <a:pt x="369062" y="72097"/>
                </a:lnTo>
                <a:lnTo>
                  <a:pt x="389534" y="99402"/>
                </a:lnTo>
                <a:lnTo>
                  <a:pt x="419696" y="142824"/>
                </a:lnTo>
                <a:lnTo>
                  <a:pt x="445922" y="187363"/>
                </a:lnTo>
                <a:lnTo>
                  <a:pt x="468198" y="232905"/>
                </a:lnTo>
                <a:lnTo>
                  <a:pt x="486498" y="279336"/>
                </a:lnTo>
                <a:lnTo>
                  <a:pt x="500824" y="326529"/>
                </a:lnTo>
                <a:lnTo>
                  <a:pt x="511149" y="374370"/>
                </a:lnTo>
                <a:lnTo>
                  <a:pt x="517448" y="422732"/>
                </a:lnTo>
                <a:lnTo>
                  <a:pt x="519709" y="471512"/>
                </a:lnTo>
                <a:lnTo>
                  <a:pt x="519709" y="243382"/>
                </a:lnTo>
                <a:lnTo>
                  <a:pt x="500900" y="199796"/>
                </a:lnTo>
                <a:lnTo>
                  <a:pt x="478624" y="156781"/>
                </a:lnTo>
                <a:lnTo>
                  <a:pt x="453034" y="114655"/>
                </a:lnTo>
                <a:lnTo>
                  <a:pt x="424129" y="73444"/>
                </a:lnTo>
                <a:lnTo>
                  <a:pt x="369062" y="0"/>
                </a:lnTo>
                <a:lnTo>
                  <a:pt x="313969" y="73444"/>
                </a:lnTo>
                <a:lnTo>
                  <a:pt x="285076" y="114655"/>
                </a:lnTo>
                <a:lnTo>
                  <a:pt x="259486" y="156781"/>
                </a:lnTo>
                <a:lnTo>
                  <a:pt x="237210" y="199796"/>
                </a:lnTo>
                <a:lnTo>
                  <a:pt x="218287" y="243636"/>
                </a:lnTo>
                <a:lnTo>
                  <a:pt x="202730" y="288251"/>
                </a:lnTo>
                <a:lnTo>
                  <a:pt x="195275" y="316039"/>
                </a:lnTo>
                <a:lnTo>
                  <a:pt x="195275" y="634809"/>
                </a:lnTo>
                <a:lnTo>
                  <a:pt x="179197" y="638467"/>
                </a:lnTo>
                <a:lnTo>
                  <a:pt x="163410" y="643216"/>
                </a:lnTo>
                <a:lnTo>
                  <a:pt x="147993" y="649058"/>
                </a:lnTo>
                <a:lnTo>
                  <a:pt x="133019" y="655967"/>
                </a:lnTo>
                <a:lnTo>
                  <a:pt x="139115" y="629577"/>
                </a:lnTo>
                <a:lnTo>
                  <a:pt x="149275" y="604761"/>
                </a:lnTo>
                <a:lnTo>
                  <a:pt x="163271" y="581926"/>
                </a:lnTo>
                <a:lnTo>
                  <a:pt x="180848" y="561517"/>
                </a:lnTo>
                <a:lnTo>
                  <a:pt x="183654" y="579843"/>
                </a:lnTo>
                <a:lnTo>
                  <a:pt x="186994" y="598170"/>
                </a:lnTo>
                <a:lnTo>
                  <a:pt x="190868" y="616496"/>
                </a:lnTo>
                <a:lnTo>
                  <a:pt x="195275" y="634809"/>
                </a:lnTo>
                <a:lnTo>
                  <a:pt x="195275" y="316039"/>
                </a:lnTo>
                <a:lnTo>
                  <a:pt x="181813" y="379615"/>
                </a:lnTo>
                <a:lnTo>
                  <a:pt x="175387" y="444347"/>
                </a:lnTo>
                <a:lnTo>
                  <a:pt x="174726" y="476859"/>
                </a:lnTo>
                <a:lnTo>
                  <a:pt x="175742" y="509422"/>
                </a:lnTo>
                <a:lnTo>
                  <a:pt x="157721" y="523989"/>
                </a:lnTo>
                <a:lnTo>
                  <a:pt x="126949" y="558571"/>
                </a:lnTo>
                <a:lnTo>
                  <a:pt x="103047" y="602424"/>
                </a:lnTo>
                <a:lnTo>
                  <a:pt x="89649" y="654138"/>
                </a:lnTo>
                <a:lnTo>
                  <a:pt x="87934" y="680910"/>
                </a:lnTo>
                <a:lnTo>
                  <a:pt x="87934" y="738886"/>
                </a:lnTo>
                <a:lnTo>
                  <a:pt x="132829" y="705980"/>
                </a:lnTo>
                <a:lnTo>
                  <a:pt x="150228" y="695731"/>
                </a:lnTo>
                <a:lnTo>
                  <a:pt x="168554" y="687387"/>
                </a:lnTo>
                <a:lnTo>
                  <a:pt x="187642" y="680986"/>
                </a:lnTo>
                <a:lnTo>
                  <a:pt x="207302" y="676605"/>
                </a:lnTo>
                <a:lnTo>
                  <a:pt x="213106" y="693978"/>
                </a:lnTo>
                <a:lnTo>
                  <a:pt x="218516" y="708990"/>
                </a:lnTo>
                <a:lnTo>
                  <a:pt x="229755" y="738949"/>
                </a:lnTo>
                <a:lnTo>
                  <a:pt x="244449" y="726694"/>
                </a:lnTo>
                <a:lnTo>
                  <a:pt x="268033" y="708406"/>
                </a:lnTo>
                <a:lnTo>
                  <a:pt x="301891" y="690346"/>
                </a:lnTo>
                <a:lnTo>
                  <a:pt x="347433" y="678789"/>
                </a:lnTo>
                <a:lnTo>
                  <a:pt x="347433" y="738771"/>
                </a:lnTo>
                <a:lnTo>
                  <a:pt x="390677" y="738771"/>
                </a:lnTo>
                <a:lnTo>
                  <a:pt x="390677" y="678789"/>
                </a:lnTo>
                <a:lnTo>
                  <a:pt x="436333" y="690372"/>
                </a:lnTo>
                <a:lnTo>
                  <a:pt x="470217" y="708444"/>
                </a:lnTo>
                <a:lnTo>
                  <a:pt x="493750" y="726732"/>
                </a:lnTo>
                <a:lnTo>
                  <a:pt x="508355" y="738949"/>
                </a:lnTo>
                <a:lnTo>
                  <a:pt x="519811" y="708406"/>
                </a:lnTo>
                <a:lnTo>
                  <a:pt x="525005" y="693953"/>
                </a:lnTo>
                <a:lnTo>
                  <a:pt x="530085" y="678789"/>
                </a:lnTo>
                <a:lnTo>
                  <a:pt x="530809" y="676605"/>
                </a:lnTo>
                <a:lnTo>
                  <a:pt x="550481" y="680986"/>
                </a:lnTo>
                <a:lnTo>
                  <a:pt x="569556" y="687387"/>
                </a:lnTo>
                <a:lnTo>
                  <a:pt x="587883" y="695731"/>
                </a:lnTo>
                <a:lnTo>
                  <a:pt x="605269" y="705980"/>
                </a:lnTo>
                <a:lnTo>
                  <a:pt x="650176" y="738886"/>
                </a:lnTo>
                <a:lnTo>
                  <a:pt x="650176" y="680910"/>
                </a:lnTo>
                <a:close/>
              </a:path>
              <a:path w="738504" h="739139">
                <a:moveTo>
                  <a:pt x="711365" y="332486"/>
                </a:moveTo>
                <a:lnTo>
                  <a:pt x="593775" y="277660"/>
                </a:lnTo>
                <a:lnTo>
                  <a:pt x="575500" y="316852"/>
                </a:lnTo>
                <a:lnTo>
                  <a:pt x="693089" y="371690"/>
                </a:lnTo>
                <a:lnTo>
                  <a:pt x="711365" y="332486"/>
                </a:lnTo>
                <a:close/>
              </a:path>
              <a:path w="738504" h="739139">
                <a:moveTo>
                  <a:pt x="711377" y="60934"/>
                </a:moveTo>
                <a:lnTo>
                  <a:pt x="693102" y="21742"/>
                </a:lnTo>
                <a:lnTo>
                  <a:pt x="575513" y="76581"/>
                </a:lnTo>
                <a:lnTo>
                  <a:pt x="593775" y="115773"/>
                </a:lnTo>
                <a:lnTo>
                  <a:pt x="711377" y="60934"/>
                </a:lnTo>
                <a:close/>
              </a:path>
              <a:path w="738504" h="739139">
                <a:moveTo>
                  <a:pt x="738124" y="175082"/>
                </a:moveTo>
                <a:lnTo>
                  <a:pt x="606933" y="175082"/>
                </a:lnTo>
                <a:lnTo>
                  <a:pt x="606933" y="218325"/>
                </a:lnTo>
                <a:lnTo>
                  <a:pt x="738124" y="218325"/>
                </a:lnTo>
                <a:lnTo>
                  <a:pt x="738124" y="175082"/>
                </a:lnTo>
                <a:close/>
              </a:path>
            </a:pathLst>
          </a:custGeom>
          <a:solidFill>
            <a:schemeClr val="tx1"/>
          </a:solidFill>
        </p:spPr>
        <p:txBody>
          <a:bodyPr wrap="square" lIns="0" tIns="0" rIns="0" bIns="0" rtlCol="0"/>
          <a:lstStyle/>
          <a:p>
            <a:endParaRPr/>
          </a:p>
        </p:txBody>
      </p:sp>
      <p:sp>
        <p:nvSpPr>
          <p:cNvPr id="633" name="object 633"/>
          <p:cNvSpPr/>
          <p:nvPr/>
        </p:nvSpPr>
        <p:spPr>
          <a:xfrm>
            <a:off x="5713034" y="4123790"/>
            <a:ext cx="667317" cy="667317"/>
          </a:xfrm>
          <a:custGeom>
            <a:avLst/>
            <a:gdLst/>
            <a:ahLst/>
            <a:cxnLst/>
            <a:rect l="l" t="t" r="r" b="b"/>
            <a:pathLst>
              <a:path w="1100454" h="1100454">
                <a:moveTo>
                  <a:pt x="549951" y="0"/>
                </a:moveTo>
                <a:lnTo>
                  <a:pt x="502500" y="2018"/>
                </a:lnTo>
                <a:lnTo>
                  <a:pt x="456169" y="7964"/>
                </a:lnTo>
                <a:lnTo>
                  <a:pt x="411124" y="17673"/>
                </a:lnTo>
                <a:lnTo>
                  <a:pt x="367530" y="30979"/>
                </a:lnTo>
                <a:lnTo>
                  <a:pt x="325552" y="47716"/>
                </a:lnTo>
                <a:lnTo>
                  <a:pt x="285355" y="67721"/>
                </a:lnTo>
                <a:lnTo>
                  <a:pt x="247105" y="90828"/>
                </a:lnTo>
                <a:lnTo>
                  <a:pt x="210966" y="116872"/>
                </a:lnTo>
                <a:lnTo>
                  <a:pt x="177103" y="145687"/>
                </a:lnTo>
                <a:lnTo>
                  <a:pt x="145682" y="177109"/>
                </a:lnTo>
                <a:lnTo>
                  <a:pt x="116868" y="210972"/>
                </a:lnTo>
                <a:lnTo>
                  <a:pt x="90825" y="247112"/>
                </a:lnTo>
                <a:lnTo>
                  <a:pt x="67719" y="285363"/>
                </a:lnTo>
                <a:lnTo>
                  <a:pt x="47715" y="325560"/>
                </a:lnTo>
                <a:lnTo>
                  <a:pt x="30977" y="367539"/>
                </a:lnTo>
                <a:lnTo>
                  <a:pt x="17672" y="411133"/>
                </a:lnTo>
                <a:lnTo>
                  <a:pt x="7964" y="456179"/>
                </a:lnTo>
                <a:lnTo>
                  <a:pt x="2018" y="502510"/>
                </a:lnTo>
                <a:lnTo>
                  <a:pt x="0" y="549962"/>
                </a:lnTo>
                <a:lnTo>
                  <a:pt x="2018" y="597415"/>
                </a:lnTo>
                <a:lnTo>
                  <a:pt x="7964" y="643748"/>
                </a:lnTo>
                <a:lnTo>
                  <a:pt x="17672" y="688794"/>
                </a:lnTo>
                <a:lnTo>
                  <a:pt x="30977" y="732389"/>
                </a:lnTo>
                <a:lnTo>
                  <a:pt x="47715" y="774368"/>
                </a:lnTo>
                <a:lnTo>
                  <a:pt x="67719" y="814565"/>
                </a:lnTo>
                <a:lnTo>
                  <a:pt x="90825" y="852816"/>
                </a:lnTo>
                <a:lnTo>
                  <a:pt x="116868" y="888956"/>
                </a:lnTo>
                <a:lnTo>
                  <a:pt x="145682" y="922819"/>
                </a:lnTo>
                <a:lnTo>
                  <a:pt x="177103" y="954240"/>
                </a:lnTo>
                <a:lnTo>
                  <a:pt x="210966" y="983055"/>
                </a:lnTo>
                <a:lnTo>
                  <a:pt x="247105" y="1009098"/>
                </a:lnTo>
                <a:lnTo>
                  <a:pt x="285355" y="1032205"/>
                </a:lnTo>
                <a:lnTo>
                  <a:pt x="325552" y="1052209"/>
                </a:lnTo>
                <a:lnTo>
                  <a:pt x="367530" y="1068946"/>
                </a:lnTo>
                <a:lnTo>
                  <a:pt x="411124" y="1082251"/>
                </a:lnTo>
                <a:lnTo>
                  <a:pt x="456169" y="1091960"/>
                </a:lnTo>
                <a:lnTo>
                  <a:pt x="502500" y="1097905"/>
                </a:lnTo>
                <a:lnTo>
                  <a:pt x="549951" y="1099924"/>
                </a:lnTo>
                <a:lnTo>
                  <a:pt x="597405" y="1097905"/>
                </a:lnTo>
                <a:lnTo>
                  <a:pt x="643737" y="1091960"/>
                </a:lnTo>
                <a:lnTo>
                  <a:pt x="688783" y="1082251"/>
                </a:lnTo>
                <a:lnTo>
                  <a:pt x="732378" y="1068946"/>
                </a:lnTo>
                <a:lnTo>
                  <a:pt x="774357" y="1052209"/>
                </a:lnTo>
                <a:lnTo>
                  <a:pt x="814555" y="1032205"/>
                </a:lnTo>
                <a:lnTo>
                  <a:pt x="852806" y="1009098"/>
                </a:lnTo>
                <a:lnTo>
                  <a:pt x="888945" y="983055"/>
                </a:lnTo>
                <a:lnTo>
                  <a:pt x="922809" y="954240"/>
                </a:lnTo>
                <a:lnTo>
                  <a:pt x="954230" y="922819"/>
                </a:lnTo>
                <a:lnTo>
                  <a:pt x="983045" y="888956"/>
                </a:lnTo>
                <a:lnTo>
                  <a:pt x="1009088" y="852816"/>
                </a:lnTo>
                <a:lnTo>
                  <a:pt x="1032194" y="814565"/>
                </a:lnTo>
                <a:lnTo>
                  <a:pt x="1052198" y="774368"/>
                </a:lnTo>
                <a:lnTo>
                  <a:pt x="1068936" y="732389"/>
                </a:lnTo>
                <a:lnTo>
                  <a:pt x="1082241" y="688794"/>
                </a:lnTo>
                <a:lnTo>
                  <a:pt x="1091949" y="643748"/>
                </a:lnTo>
                <a:lnTo>
                  <a:pt x="1097895" y="597415"/>
                </a:lnTo>
                <a:lnTo>
                  <a:pt x="1099914" y="549962"/>
                </a:lnTo>
                <a:lnTo>
                  <a:pt x="1097895" y="502510"/>
                </a:lnTo>
                <a:lnTo>
                  <a:pt x="1091949" y="456179"/>
                </a:lnTo>
                <a:lnTo>
                  <a:pt x="1082241" y="411133"/>
                </a:lnTo>
                <a:lnTo>
                  <a:pt x="1068936" y="367539"/>
                </a:lnTo>
                <a:lnTo>
                  <a:pt x="1052198" y="325560"/>
                </a:lnTo>
                <a:lnTo>
                  <a:pt x="1032194" y="285363"/>
                </a:lnTo>
                <a:lnTo>
                  <a:pt x="1009088" y="247112"/>
                </a:lnTo>
                <a:lnTo>
                  <a:pt x="983045" y="210972"/>
                </a:lnTo>
                <a:lnTo>
                  <a:pt x="954230" y="177109"/>
                </a:lnTo>
                <a:lnTo>
                  <a:pt x="922809" y="145687"/>
                </a:lnTo>
                <a:lnTo>
                  <a:pt x="888945" y="116872"/>
                </a:lnTo>
                <a:lnTo>
                  <a:pt x="852806" y="90828"/>
                </a:lnTo>
                <a:lnTo>
                  <a:pt x="814555" y="67721"/>
                </a:lnTo>
                <a:lnTo>
                  <a:pt x="774357" y="47716"/>
                </a:lnTo>
                <a:lnTo>
                  <a:pt x="732378" y="30979"/>
                </a:lnTo>
                <a:lnTo>
                  <a:pt x="688783" y="17673"/>
                </a:lnTo>
                <a:lnTo>
                  <a:pt x="643737" y="7964"/>
                </a:lnTo>
                <a:lnTo>
                  <a:pt x="597405" y="2018"/>
                </a:lnTo>
                <a:lnTo>
                  <a:pt x="549951" y="0"/>
                </a:lnTo>
                <a:close/>
              </a:path>
            </a:pathLst>
          </a:custGeom>
          <a:solidFill>
            <a:schemeClr val="accent4">
              <a:lumMod val="20000"/>
              <a:lumOff val="80000"/>
            </a:schemeClr>
          </a:solidFill>
        </p:spPr>
        <p:txBody>
          <a:bodyPr wrap="square" lIns="0" tIns="0" rIns="0" bIns="0" rtlCol="0"/>
          <a:lstStyle/>
          <a:p>
            <a:endParaRPr/>
          </a:p>
        </p:txBody>
      </p:sp>
      <p:sp>
        <p:nvSpPr>
          <p:cNvPr id="634" name="object 634"/>
          <p:cNvSpPr/>
          <p:nvPr/>
        </p:nvSpPr>
        <p:spPr>
          <a:xfrm>
            <a:off x="5837450" y="4248215"/>
            <a:ext cx="418180" cy="418180"/>
          </a:xfrm>
          <a:custGeom>
            <a:avLst/>
            <a:gdLst/>
            <a:ahLst/>
            <a:cxnLst/>
            <a:rect l="l" t="t" r="r" b="b"/>
            <a:pathLst>
              <a:path w="689609" h="689609">
                <a:moveTo>
                  <a:pt x="40407" y="0"/>
                </a:moveTo>
                <a:lnTo>
                  <a:pt x="0" y="0"/>
                </a:lnTo>
                <a:lnTo>
                  <a:pt x="0" y="689560"/>
                </a:lnTo>
                <a:lnTo>
                  <a:pt x="689560" y="689560"/>
                </a:lnTo>
                <a:lnTo>
                  <a:pt x="689560" y="649153"/>
                </a:lnTo>
                <a:lnTo>
                  <a:pt x="40407" y="649153"/>
                </a:lnTo>
                <a:lnTo>
                  <a:pt x="40407" y="526067"/>
                </a:lnTo>
                <a:lnTo>
                  <a:pt x="110131" y="476498"/>
                </a:lnTo>
                <a:lnTo>
                  <a:pt x="40407" y="476498"/>
                </a:lnTo>
                <a:lnTo>
                  <a:pt x="40407" y="426761"/>
                </a:lnTo>
                <a:lnTo>
                  <a:pt x="110148" y="377182"/>
                </a:lnTo>
                <a:lnTo>
                  <a:pt x="40407" y="377182"/>
                </a:lnTo>
                <a:lnTo>
                  <a:pt x="40407" y="0"/>
                </a:lnTo>
                <a:close/>
              </a:path>
              <a:path w="689609" h="689609">
                <a:moveTo>
                  <a:pt x="162968" y="467661"/>
                </a:moveTo>
                <a:lnTo>
                  <a:pt x="122561" y="467661"/>
                </a:lnTo>
                <a:lnTo>
                  <a:pt x="122561" y="649153"/>
                </a:lnTo>
                <a:lnTo>
                  <a:pt x="162968" y="649153"/>
                </a:lnTo>
                <a:lnTo>
                  <a:pt x="162968" y="467661"/>
                </a:lnTo>
                <a:close/>
              </a:path>
              <a:path w="689609" h="689609">
                <a:moveTo>
                  <a:pt x="389692" y="352764"/>
                </a:moveTo>
                <a:lnTo>
                  <a:pt x="284179" y="352764"/>
                </a:lnTo>
                <a:lnTo>
                  <a:pt x="284179" y="649153"/>
                </a:lnTo>
                <a:lnTo>
                  <a:pt x="324576" y="649153"/>
                </a:lnTo>
                <a:lnTo>
                  <a:pt x="324576" y="354690"/>
                </a:lnTo>
                <a:lnTo>
                  <a:pt x="392282" y="354690"/>
                </a:lnTo>
                <a:lnTo>
                  <a:pt x="389692" y="352764"/>
                </a:lnTo>
                <a:close/>
              </a:path>
              <a:path w="689609" h="689609">
                <a:moveTo>
                  <a:pt x="392282" y="354690"/>
                </a:moveTo>
                <a:lnTo>
                  <a:pt x="324576" y="354690"/>
                </a:lnTo>
                <a:lnTo>
                  <a:pt x="447138" y="445860"/>
                </a:lnTo>
                <a:lnTo>
                  <a:pt x="447138" y="649153"/>
                </a:lnTo>
                <a:lnTo>
                  <a:pt x="487545" y="649153"/>
                </a:lnTo>
                <a:lnTo>
                  <a:pt x="487545" y="450687"/>
                </a:lnTo>
                <a:lnTo>
                  <a:pt x="526339" y="411893"/>
                </a:lnTo>
                <a:lnTo>
                  <a:pt x="469179" y="411893"/>
                </a:lnTo>
                <a:lnTo>
                  <a:pt x="392282" y="354690"/>
                </a:lnTo>
                <a:close/>
              </a:path>
              <a:path w="689609" h="689609">
                <a:moveTo>
                  <a:pt x="689560" y="329476"/>
                </a:moveTo>
                <a:lnTo>
                  <a:pt x="608756" y="329476"/>
                </a:lnTo>
                <a:lnTo>
                  <a:pt x="608756" y="649153"/>
                </a:lnTo>
                <a:lnTo>
                  <a:pt x="649163" y="649153"/>
                </a:lnTo>
                <a:lnTo>
                  <a:pt x="649163" y="353151"/>
                </a:lnTo>
                <a:lnTo>
                  <a:pt x="689560" y="353151"/>
                </a:lnTo>
                <a:lnTo>
                  <a:pt x="689560" y="329476"/>
                </a:lnTo>
                <a:close/>
              </a:path>
              <a:path w="689609" h="689609">
                <a:moveTo>
                  <a:pt x="304053" y="289059"/>
                </a:moveTo>
                <a:lnTo>
                  <a:pt x="40407" y="476498"/>
                </a:lnTo>
                <a:lnTo>
                  <a:pt x="110131" y="476498"/>
                </a:lnTo>
                <a:lnTo>
                  <a:pt x="122561" y="467661"/>
                </a:lnTo>
                <a:lnTo>
                  <a:pt x="162968" y="467661"/>
                </a:lnTo>
                <a:lnTo>
                  <a:pt x="162968" y="438939"/>
                </a:lnTo>
                <a:lnTo>
                  <a:pt x="284179" y="352764"/>
                </a:lnTo>
                <a:lnTo>
                  <a:pt x="389692" y="352764"/>
                </a:lnTo>
                <a:lnTo>
                  <a:pt x="304053" y="289059"/>
                </a:lnTo>
                <a:close/>
              </a:path>
              <a:path w="689609" h="689609">
                <a:moveTo>
                  <a:pt x="617122" y="263960"/>
                </a:moveTo>
                <a:lnTo>
                  <a:pt x="469179" y="411893"/>
                </a:lnTo>
                <a:lnTo>
                  <a:pt x="526339" y="411893"/>
                </a:lnTo>
                <a:lnTo>
                  <a:pt x="608756" y="329476"/>
                </a:lnTo>
                <a:lnTo>
                  <a:pt x="689560" y="329476"/>
                </a:lnTo>
                <a:lnTo>
                  <a:pt x="689560" y="296001"/>
                </a:lnTo>
                <a:lnTo>
                  <a:pt x="649163" y="296001"/>
                </a:lnTo>
                <a:lnTo>
                  <a:pt x="617122" y="263960"/>
                </a:lnTo>
                <a:close/>
              </a:path>
              <a:path w="689609" h="689609">
                <a:moveTo>
                  <a:pt x="689560" y="353151"/>
                </a:moveTo>
                <a:lnTo>
                  <a:pt x="649163" y="353151"/>
                </a:lnTo>
                <a:lnTo>
                  <a:pt x="689560" y="393548"/>
                </a:lnTo>
                <a:lnTo>
                  <a:pt x="689560" y="353151"/>
                </a:lnTo>
                <a:close/>
              </a:path>
              <a:path w="689609" h="689609">
                <a:moveTo>
                  <a:pt x="305247" y="188926"/>
                </a:moveTo>
                <a:lnTo>
                  <a:pt x="40407" y="377182"/>
                </a:lnTo>
                <a:lnTo>
                  <a:pt x="110148" y="377182"/>
                </a:lnTo>
                <a:lnTo>
                  <a:pt x="304702" y="238872"/>
                </a:lnTo>
                <a:lnTo>
                  <a:pt x="372410" y="238872"/>
                </a:lnTo>
                <a:lnTo>
                  <a:pt x="305247" y="188926"/>
                </a:lnTo>
                <a:close/>
              </a:path>
              <a:path w="689609" h="689609">
                <a:moveTo>
                  <a:pt x="372410" y="238872"/>
                </a:moveTo>
                <a:lnTo>
                  <a:pt x="304702" y="238872"/>
                </a:lnTo>
                <a:lnTo>
                  <a:pt x="465504" y="358460"/>
                </a:lnTo>
                <a:lnTo>
                  <a:pt x="518759" y="305205"/>
                </a:lnTo>
                <a:lnTo>
                  <a:pt x="461608" y="305205"/>
                </a:lnTo>
                <a:lnTo>
                  <a:pt x="372410" y="238872"/>
                </a:lnTo>
                <a:close/>
              </a:path>
              <a:path w="689609" h="689609">
                <a:moveTo>
                  <a:pt x="689560" y="162958"/>
                </a:moveTo>
                <a:lnTo>
                  <a:pt x="458970" y="162958"/>
                </a:lnTo>
                <a:lnTo>
                  <a:pt x="531407" y="235406"/>
                </a:lnTo>
                <a:lnTo>
                  <a:pt x="461608" y="305205"/>
                </a:lnTo>
                <a:lnTo>
                  <a:pt x="518759" y="305205"/>
                </a:lnTo>
                <a:lnTo>
                  <a:pt x="588557" y="235406"/>
                </a:lnTo>
                <a:lnTo>
                  <a:pt x="556517" y="203365"/>
                </a:lnTo>
                <a:lnTo>
                  <a:pt x="689560" y="203365"/>
                </a:lnTo>
                <a:lnTo>
                  <a:pt x="689560" y="162958"/>
                </a:lnTo>
                <a:close/>
              </a:path>
              <a:path w="689609" h="689609">
                <a:moveTo>
                  <a:pt x="689560" y="203365"/>
                </a:moveTo>
                <a:lnTo>
                  <a:pt x="649163" y="203365"/>
                </a:lnTo>
                <a:lnTo>
                  <a:pt x="649163" y="296001"/>
                </a:lnTo>
                <a:lnTo>
                  <a:pt x="689560" y="296001"/>
                </a:lnTo>
                <a:lnTo>
                  <a:pt x="689560" y="203365"/>
                </a:lnTo>
                <a:close/>
              </a:path>
            </a:pathLst>
          </a:custGeom>
          <a:solidFill>
            <a:schemeClr val="tx1"/>
          </a:solidFill>
        </p:spPr>
        <p:txBody>
          <a:bodyPr wrap="square" lIns="0" tIns="0" rIns="0" bIns="0" rtlCol="0"/>
          <a:lstStyle/>
          <a:p>
            <a:endParaRPr/>
          </a:p>
        </p:txBody>
      </p:sp>
      <p:sp>
        <p:nvSpPr>
          <p:cNvPr id="635" name="object 635"/>
          <p:cNvSpPr/>
          <p:nvPr/>
        </p:nvSpPr>
        <p:spPr>
          <a:xfrm>
            <a:off x="5742034" y="5283778"/>
            <a:ext cx="667317" cy="667317"/>
          </a:xfrm>
          <a:custGeom>
            <a:avLst/>
            <a:gdLst/>
            <a:ahLst/>
            <a:cxnLst/>
            <a:rect l="l" t="t" r="r" b="b"/>
            <a:pathLst>
              <a:path w="1100454" h="1100454">
                <a:moveTo>
                  <a:pt x="549951" y="0"/>
                </a:moveTo>
                <a:lnTo>
                  <a:pt x="502498" y="2018"/>
                </a:lnTo>
                <a:lnTo>
                  <a:pt x="456166" y="7964"/>
                </a:lnTo>
                <a:lnTo>
                  <a:pt x="411120" y="17673"/>
                </a:lnTo>
                <a:lnTo>
                  <a:pt x="367526" y="30979"/>
                </a:lnTo>
                <a:lnTo>
                  <a:pt x="325547" y="47716"/>
                </a:lnTo>
                <a:lnTo>
                  <a:pt x="285350" y="67721"/>
                </a:lnTo>
                <a:lnTo>
                  <a:pt x="247100" y="90828"/>
                </a:lnTo>
                <a:lnTo>
                  <a:pt x="210961" y="116872"/>
                </a:lnTo>
                <a:lnTo>
                  <a:pt x="177099" y="145687"/>
                </a:lnTo>
                <a:lnTo>
                  <a:pt x="145678" y="177109"/>
                </a:lnTo>
                <a:lnTo>
                  <a:pt x="116864" y="210972"/>
                </a:lnTo>
                <a:lnTo>
                  <a:pt x="90822" y="247112"/>
                </a:lnTo>
                <a:lnTo>
                  <a:pt x="67717" y="285363"/>
                </a:lnTo>
                <a:lnTo>
                  <a:pt x="47713" y="325560"/>
                </a:lnTo>
                <a:lnTo>
                  <a:pt x="30976" y="367539"/>
                </a:lnTo>
                <a:lnTo>
                  <a:pt x="17672" y="411133"/>
                </a:lnTo>
                <a:lnTo>
                  <a:pt x="7964" y="456179"/>
                </a:lnTo>
                <a:lnTo>
                  <a:pt x="2018" y="502510"/>
                </a:lnTo>
                <a:lnTo>
                  <a:pt x="0" y="549962"/>
                </a:lnTo>
                <a:lnTo>
                  <a:pt x="2018" y="597415"/>
                </a:lnTo>
                <a:lnTo>
                  <a:pt x="7964" y="643748"/>
                </a:lnTo>
                <a:lnTo>
                  <a:pt x="17672" y="688794"/>
                </a:lnTo>
                <a:lnTo>
                  <a:pt x="30976" y="732389"/>
                </a:lnTo>
                <a:lnTo>
                  <a:pt x="47713" y="774368"/>
                </a:lnTo>
                <a:lnTo>
                  <a:pt x="67717" y="814565"/>
                </a:lnTo>
                <a:lnTo>
                  <a:pt x="90822" y="852816"/>
                </a:lnTo>
                <a:lnTo>
                  <a:pt x="116864" y="888956"/>
                </a:lnTo>
                <a:lnTo>
                  <a:pt x="145678" y="922819"/>
                </a:lnTo>
                <a:lnTo>
                  <a:pt x="177099" y="954240"/>
                </a:lnTo>
                <a:lnTo>
                  <a:pt x="210961" y="983055"/>
                </a:lnTo>
                <a:lnTo>
                  <a:pt x="247100" y="1009098"/>
                </a:lnTo>
                <a:lnTo>
                  <a:pt x="285350" y="1032205"/>
                </a:lnTo>
                <a:lnTo>
                  <a:pt x="325547" y="1052209"/>
                </a:lnTo>
                <a:lnTo>
                  <a:pt x="367526" y="1068946"/>
                </a:lnTo>
                <a:lnTo>
                  <a:pt x="411120" y="1082251"/>
                </a:lnTo>
                <a:lnTo>
                  <a:pt x="456166" y="1091960"/>
                </a:lnTo>
                <a:lnTo>
                  <a:pt x="502498" y="1097905"/>
                </a:lnTo>
                <a:lnTo>
                  <a:pt x="549951" y="1099924"/>
                </a:lnTo>
                <a:lnTo>
                  <a:pt x="597405" y="1097905"/>
                </a:lnTo>
                <a:lnTo>
                  <a:pt x="643737" y="1091960"/>
                </a:lnTo>
                <a:lnTo>
                  <a:pt x="688783" y="1082251"/>
                </a:lnTo>
                <a:lnTo>
                  <a:pt x="732378" y="1068946"/>
                </a:lnTo>
                <a:lnTo>
                  <a:pt x="774357" y="1052209"/>
                </a:lnTo>
                <a:lnTo>
                  <a:pt x="814555" y="1032205"/>
                </a:lnTo>
                <a:lnTo>
                  <a:pt x="852806" y="1009098"/>
                </a:lnTo>
                <a:lnTo>
                  <a:pt x="888945" y="983055"/>
                </a:lnTo>
                <a:lnTo>
                  <a:pt x="922809" y="954240"/>
                </a:lnTo>
                <a:lnTo>
                  <a:pt x="954230" y="922819"/>
                </a:lnTo>
                <a:lnTo>
                  <a:pt x="983045" y="888956"/>
                </a:lnTo>
                <a:lnTo>
                  <a:pt x="1009088" y="852816"/>
                </a:lnTo>
                <a:lnTo>
                  <a:pt x="1032194" y="814565"/>
                </a:lnTo>
                <a:lnTo>
                  <a:pt x="1052198" y="774368"/>
                </a:lnTo>
                <a:lnTo>
                  <a:pt x="1068936" y="732389"/>
                </a:lnTo>
                <a:lnTo>
                  <a:pt x="1082241" y="688794"/>
                </a:lnTo>
                <a:lnTo>
                  <a:pt x="1091949" y="643748"/>
                </a:lnTo>
                <a:lnTo>
                  <a:pt x="1097895" y="597415"/>
                </a:lnTo>
                <a:lnTo>
                  <a:pt x="1099914" y="549962"/>
                </a:lnTo>
                <a:lnTo>
                  <a:pt x="1097895" y="502510"/>
                </a:lnTo>
                <a:lnTo>
                  <a:pt x="1091949" y="456179"/>
                </a:lnTo>
                <a:lnTo>
                  <a:pt x="1082241" y="411133"/>
                </a:lnTo>
                <a:lnTo>
                  <a:pt x="1068936" y="367539"/>
                </a:lnTo>
                <a:lnTo>
                  <a:pt x="1052198" y="325560"/>
                </a:lnTo>
                <a:lnTo>
                  <a:pt x="1032194" y="285363"/>
                </a:lnTo>
                <a:lnTo>
                  <a:pt x="1009088" y="247112"/>
                </a:lnTo>
                <a:lnTo>
                  <a:pt x="983045" y="210972"/>
                </a:lnTo>
                <a:lnTo>
                  <a:pt x="954230" y="177109"/>
                </a:lnTo>
                <a:lnTo>
                  <a:pt x="922809" y="145687"/>
                </a:lnTo>
                <a:lnTo>
                  <a:pt x="888945" y="116872"/>
                </a:lnTo>
                <a:lnTo>
                  <a:pt x="852806" y="90828"/>
                </a:lnTo>
                <a:lnTo>
                  <a:pt x="814555" y="67721"/>
                </a:lnTo>
                <a:lnTo>
                  <a:pt x="774357" y="47716"/>
                </a:lnTo>
                <a:lnTo>
                  <a:pt x="732378" y="30979"/>
                </a:lnTo>
                <a:lnTo>
                  <a:pt x="688783" y="17673"/>
                </a:lnTo>
                <a:lnTo>
                  <a:pt x="643737" y="7964"/>
                </a:lnTo>
                <a:lnTo>
                  <a:pt x="597405" y="2018"/>
                </a:lnTo>
                <a:lnTo>
                  <a:pt x="549951" y="0"/>
                </a:lnTo>
                <a:close/>
              </a:path>
            </a:pathLst>
          </a:custGeom>
          <a:solidFill>
            <a:schemeClr val="accent4">
              <a:lumMod val="20000"/>
              <a:lumOff val="80000"/>
            </a:schemeClr>
          </a:solidFill>
        </p:spPr>
        <p:txBody>
          <a:bodyPr wrap="square" lIns="0" tIns="0" rIns="0" bIns="0" rtlCol="0"/>
          <a:lstStyle/>
          <a:p>
            <a:endParaRPr/>
          </a:p>
        </p:txBody>
      </p:sp>
      <p:sp>
        <p:nvSpPr>
          <p:cNvPr id="636" name="object 636"/>
          <p:cNvSpPr/>
          <p:nvPr/>
        </p:nvSpPr>
        <p:spPr>
          <a:xfrm>
            <a:off x="5857383" y="5369082"/>
            <a:ext cx="436278" cy="496733"/>
          </a:xfrm>
          <a:custGeom>
            <a:avLst/>
            <a:gdLst/>
            <a:ahLst/>
            <a:cxnLst/>
            <a:rect l="l" t="t" r="r" b="b"/>
            <a:pathLst>
              <a:path w="719454" h="819150">
                <a:moveTo>
                  <a:pt x="143891" y="433285"/>
                </a:moveTo>
                <a:lnTo>
                  <a:pt x="95923" y="433285"/>
                </a:lnTo>
                <a:lnTo>
                  <a:pt x="95923" y="481241"/>
                </a:lnTo>
                <a:lnTo>
                  <a:pt x="143891" y="481241"/>
                </a:lnTo>
                <a:lnTo>
                  <a:pt x="143891" y="433285"/>
                </a:lnTo>
                <a:close/>
              </a:path>
              <a:path w="719454" h="819150">
                <a:moveTo>
                  <a:pt x="224066" y="626833"/>
                </a:moveTo>
                <a:lnTo>
                  <a:pt x="190157" y="592924"/>
                </a:lnTo>
                <a:lnTo>
                  <a:pt x="156235" y="626833"/>
                </a:lnTo>
                <a:lnTo>
                  <a:pt x="190157" y="660755"/>
                </a:lnTo>
                <a:lnTo>
                  <a:pt x="224066" y="626833"/>
                </a:lnTo>
                <a:close/>
              </a:path>
              <a:path w="719454" h="819150">
                <a:moveTo>
                  <a:pt x="224066" y="287680"/>
                </a:moveTo>
                <a:lnTo>
                  <a:pt x="190157" y="253771"/>
                </a:lnTo>
                <a:lnTo>
                  <a:pt x="156235" y="287680"/>
                </a:lnTo>
                <a:lnTo>
                  <a:pt x="190157" y="321602"/>
                </a:lnTo>
                <a:lnTo>
                  <a:pt x="224066" y="287680"/>
                </a:lnTo>
                <a:close/>
              </a:path>
              <a:path w="719454" h="819150">
                <a:moveTo>
                  <a:pt x="383705" y="673100"/>
                </a:moveTo>
                <a:lnTo>
                  <a:pt x="335749" y="673100"/>
                </a:lnTo>
                <a:lnTo>
                  <a:pt x="335749" y="721055"/>
                </a:lnTo>
                <a:lnTo>
                  <a:pt x="383705" y="721055"/>
                </a:lnTo>
                <a:lnTo>
                  <a:pt x="383705" y="673100"/>
                </a:lnTo>
                <a:close/>
              </a:path>
              <a:path w="719454" h="819150">
                <a:moveTo>
                  <a:pt x="431673" y="457263"/>
                </a:moveTo>
                <a:lnTo>
                  <a:pt x="428104" y="434860"/>
                </a:lnTo>
                <a:lnTo>
                  <a:pt x="427291" y="433273"/>
                </a:lnTo>
                <a:lnTo>
                  <a:pt x="418160" y="415340"/>
                </a:lnTo>
                <a:lnTo>
                  <a:pt x="402983" y="399808"/>
                </a:lnTo>
                <a:lnTo>
                  <a:pt x="383705" y="389432"/>
                </a:lnTo>
                <a:lnTo>
                  <a:pt x="383705" y="457263"/>
                </a:lnTo>
                <a:lnTo>
                  <a:pt x="381825" y="466585"/>
                </a:lnTo>
                <a:lnTo>
                  <a:pt x="376682" y="474205"/>
                </a:lnTo>
                <a:lnTo>
                  <a:pt x="369049" y="479348"/>
                </a:lnTo>
                <a:lnTo>
                  <a:pt x="359727" y="481241"/>
                </a:lnTo>
                <a:lnTo>
                  <a:pt x="350405" y="479348"/>
                </a:lnTo>
                <a:lnTo>
                  <a:pt x="342785" y="474205"/>
                </a:lnTo>
                <a:lnTo>
                  <a:pt x="337642" y="466585"/>
                </a:lnTo>
                <a:lnTo>
                  <a:pt x="335749" y="457263"/>
                </a:lnTo>
                <a:lnTo>
                  <a:pt x="337642" y="447929"/>
                </a:lnTo>
                <a:lnTo>
                  <a:pt x="342785" y="440309"/>
                </a:lnTo>
                <a:lnTo>
                  <a:pt x="350405" y="435165"/>
                </a:lnTo>
                <a:lnTo>
                  <a:pt x="359727" y="433273"/>
                </a:lnTo>
                <a:lnTo>
                  <a:pt x="369049" y="435165"/>
                </a:lnTo>
                <a:lnTo>
                  <a:pt x="376682" y="440309"/>
                </a:lnTo>
                <a:lnTo>
                  <a:pt x="381825" y="447929"/>
                </a:lnTo>
                <a:lnTo>
                  <a:pt x="383705" y="457263"/>
                </a:lnTo>
                <a:lnTo>
                  <a:pt x="383705" y="389432"/>
                </a:lnTo>
                <a:lnTo>
                  <a:pt x="383705" y="193459"/>
                </a:lnTo>
                <a:lnTo>
                  <a:pt x="335749" y="193459"/>
                </a:lnTo>
                <a:lnTo>
                  <a:pt x="335749" y="389432"/>
                </a:lnTo>
                <a:lnTo>
                  <a:pt x="316484" y="399808"/>
                </a:lnTo>
                <a:lnTo>
                  <a:pt x="301294" y="415340"/>
                </a:lnTo>
                <a:lnTo>
                  <a:pt x="291350" y="434860"/>
                </a:lnTo>
                <a:lnTo>
                  <a:pt x="287782" y="457263"/>
                </a:lnTo>
                <a:lnTo>
                  <a:pt x="293446" y="485241"/>
                </a:lnTo>
                <a:lnTo>
                  <a:pt x="308876" y="508101"/>
                </a:lnTo>
                <a:lnTo>
                  <a:pt x="331749" y="523544"/>
                </a:lnTo>
                <a:lnTo>
                  <a:pt x="359727" y="529209"/>
                </a:lnTo>
                <a:lnTo>
                  <a:pt x="387705" y="523544"/>
                </a:lnTo>
                <a:lnTo>
                  <a:pt x="410578" y="508101"/>
                </a:lnTo>
                <a:lnTo>
                  <a:pt x="426008" y="485241"/>
                </a:lnTo>
                <a:lnTo>
                  <a:pt x="426821" y="481241"/>
                </a:lnTo>
                <a:lnTo>
                  <a:pt x="431673" y="457263"/>
                </a:lnTo>
                <a:close/>
              </a:path>
              <a:path w="719454" h="819150">
                <a:moveTo>
                  <a:pt x="563219" y="626846"/>
                </a:moveTo>
                <a:lnTo>
                  <a:pt x="529310" y="592924"/>
                </a:lnTo>
                <a:lnTo>
                  <a:pt x="495388" y="626846"/>
                </a:lnTo>
                <a:lnTo>
                  <a:pt x="529310" y="660755"/>
                </a:lnTo>
                <a:lnTo>
                  <a:pt x="563219" y="626846"/>
                </a:lnTo>
                <a:close/>
              </a:path>
              <a:path w="719454" h="819150">
                <a:moveTo>
                  <a:pt x="563219" y="287693"/>
                </a:moveTo>
                <a:lnTo>
                  <a:pt x="529310" y="253758"/>
                </a:lnTo>
                <a:lnTo>
                  <a:pt x="495388" y="287693"/>
                </a:lnTo>
                <a:lnTo>
                  <a:pt x="529310" y="321602"/>
                </a:lnTo>
                <a:lnTo>
                  <a:pt x="563219" y="287693"/>
                </a:lnTo>
                <a:close/>
              </a:path>
              <a:path w="719454" h="819150">
                <a:moveTo>
                  <a:pt x="623531" y="433285"/>
                </a:moveTo>
                <a:lnTo>
                  <a:pt x="575564" y="433285"/>
                </a:lnTo>
                <a:lnTo>
                  <a:pt x="575564" y="481241"/>
                </a:lnTo>
                <a:lnTo>
                  <a:pt x="623531" y="481241"/>
                </a:lnTo>
                <a:lnTo>
                  <a:pt x="623531" y="433285"/>
                </a:lnTo>
                <a:close/>
              </a:path>
              <a:path w="719454" h="819150">
                <a:moveTo>
                  <a:pt x="719455" y="457250"/>
                </a:moveTo>
                <a:lnTo>
                  <a:pt x="716280" y="409168"/>
                </a:lnTo>
                <a:lnTo>
                  <a:pt x="706805" y="362127"/>
                </a:lnTo>
                <a:lnTo>
                  <a:pt x="691070" y="316699"/>
                </a:lnTo>
                <a:lnTo>
                  <a:pt x="671487" y="278091"/>
                </a:lnTo>
                <a:lnTo>
                  <a:pt x="671487" y="457250"/>
                </a:lnTo>
                <a:lnTo>
                  <a:pt x="668096" y="503504"/>
                </a:lnTo>
                <a:lnTo>
                  <a:pt x="658266" y="547662"/>
                </a:lnTo>
                <a:lnTo>
                  <a:pt x="642467" y="589241"/>
                </a:lnTo>
                <a:lnTo>
                  <a:pt x="621195" y="627761"/>
                </a:lnTo>
                <a:lnTo>
                  <a:pt x="594931" y="662736"/>
                </a:lnTo>
                <a:lnTo>
                  <a:pt x="564159" y="693661"/>
                </a:lnTo>
                <a:lnTo>
                  <a:pt x="529361" y="720064"/>
                </a:lnTo>
                <a:lnTo>
                  <a:pt x="491045" y="741451"/>
                </a:lnTo>
                <a:lnTo>
                  <a:pt x="449668" y="757326"/>
                </a:lnTo>
                <a:lnTo>
                  <a:pt x="405739" y="767219"/>
                </a:lnTo>
                <a:lnTo>
                  <a:pt x="359727" y="770623"/>
                </a:lnTo>
                <a:lnTo>
                  <a:pt x="313715" y="767219"/>
                </a:lnTo>
                <a:lnTo>
                  <a:pt x="269786" y="757326"/>
                </a:lnTo>
                <a:lnTo>
                  <a:pt x="228409" y="741451"/>
                </a:lnTo>
                <a:lnTo>
                  <a:pt x="190093" y="720064"/>
                </a:lnTo>
                <a:lnTo>
                  <a:pt x="155295" y="693661"/>
                </a:lnTo>
                <a:lnTo>
                  <a:pt x="124523" y="662736"/>
                </a:lnTo>
                <a:lnTo>
                  <a:pt x="98259" y="627761"/>
                </a:lnTo>
                <a:lnTo>
                  <a:pt x="76987" y="589241"/>
                </a:lnTo>
                <a:lnTo>
                  <a:pt x="61188" y="547662"/>
                </a:lnTo>
                <a:lnTo>
                  <a:pt x="51358" y="503504"/>
                </a:lnTo>
                <a:lnTo>
                  <a:pt x="47967" y="457250"/>
                </a:lnTo>
                <a:lnTo>
                  <a:pt x="51358" y="411251"/>
                </a:lnTo>
                <a:lnTo>
                  <a:pt x="61188" y="367309"/>
                </a:lnTo>
                <a:lnTo>
                  <a:pt x="76987" y="325945"/>
                </a:lnTo>
                <a:lnTo>
                  <a:pt x="98259" y="287616"/>
                </a:lnTo>
                <a:lnTo>
                  <a:pt x="124523" y="252831"/>
                </a:lnTo>
                <a:lnTo>
                  <a:pt x="155295" y="222059"/>
                </a:lnTo>
                <a:lnTo>
                  <a:pt x="190093" y="195795"/>
                </a:lnTo>
                <a:lnTo>
                  <a:pt x="228409" y="174510"/>
                </a:lnTo>
                <a:lnTo>
                  <a:pt x="252717" y="165239"/>
                </a:lnTo>
                <a:lnTo>
                  <a:pt x="269786" y="158724"/>
                </a:lnTo>
                <a:lnTo>
                  <a:pt x="313715" y="148882"/>
                </a:lnTo>
                <a:lnTo>
                  <a:pt x="359727" y="145491"/>
                </a:lnTo>
                <a:lnTo>
                  <a:pt x="405739" y="148882"/>
                </a:lnTo>
                <a:lnTo>
                  <a:pt x="449668" y="158724"/>
                </a:lnTo>
                <a:lnTo>
                  <a:pt x="491045" y="174510"/>
                </a:lnTo>
                <a:lnTo>
                  <a:pt x="529361" y="195795"/>
                </a:lnTo>
                <a:lnTo>
                  <a:pt x="564159" y="222059"/>
                </a:lnTo>
                <a:lnTo>
                  <a:pt x="594931" y="252831"/>
                </a:lnTo>
                <a:lnTo>
                  <a:pt x="621195" y="287616"/>
                </a:lnTo>
                <a:lnTo>
                  <a:pt x="642467" y="325945"/>
                </a:lnTo>
                <a:lnTo>
                  <a:pt x="658266" y="367309"/>
                </a:lnTo>
                <a:lnTo>
                  <a:pt x="668096" y="411251"/>
                </a:lnTo>
                <a:lnTo>
                  <a:pt x="671487" y="457250"/>
                </a:lnTo>
                <a:lnTo>
                  <a:pt x="671487" y="278091"/>
                </a:lnTo>
                <a:lnTo>
                  <a:pt x="669150" y="273481"/>
                </a:lnTo>
                <a:lnTo>
                  <a:pt x="641096" y="233045"/>
                </a:lnTo>
                <a:lnTo>
                  <a:pt x="606971" y="195961"/>
                </a:lnTo>
                <a:lnTo>
                  <a:pt x="637692" y="165239"/>
                </a:lnTo>
                <a:lnTo>
                  <a:pt x="644601" y="158330"/>
                </a:lnTo>
                <a:lnTo>
                  <a:pt x="678510" y="192265"/>
                </a:lnTo>
                <a:lnTo>
                  <a:pt x="712431" y="158330"/>
                </a:lnTo>
                <a:lnTo>
                  <a:pt x="610679" y="56603"/>
                </a:lnTo>
                <a:lnTo>
                  <a:pt x="576770" y="90500"/>
                </a:lnTo>
                <a:lnTo>
                  <a:pt x="610679" y="124434"/>
                </a:lnTo>
                <a:lnTo>
                  <a:pt x="569874" y="165239"/>
                </a:lnTo>
                <a:lnTo>
                  <a:pt x="537845" y="144576"/>
                </a:lnTo>
                <a:lnTo>
                  <a:pt x="468490" y="114198"/>
                </a:lnTo>
                <a:lnTo>
                  <a:pt x="431673" y="104686"/>
                </a:lnTo>
                <a:lnTo>
                  <a:pt x="431673" y="98336"/>
                </a:lnTo>
                <a:lnTo>
                  <a:pt x="431673" y="47967"/>
                </a:lnTo>
                <a:lnTo>
                  <a:pt x="479640" y="47967"/>
                </a:lnTo>
                <a:lnTo>
                  <a:pt x="479640" y="0"/>
                </a:lnTo>
                <a:lnTo>
                  <a:pt x="383705" y="0"/>
                </a:lnTo>
                <a:lnTo>
                  <a:pt x="383705" y="47967"/>
                </a:lnTo>
                <a:lnTo>
                  <a:pt x="383705" y="98336"/>
                </a:lnTo>
                <a:lnTo>
                  <a:pt x="375754" y="97828"/>
                </a:lnTo>
                <a:lnTo>
                  <a:pt x="367766" y="97536"/>
                </a:lnTo>
                <a:lnTo>
                  <a:pt x="351688" y="97536"/>
                </a:lnTo>
                <a:lnTo>
                  <a:pt x="343700" y="97828"/>
                </a:lnTo>
                <a:lnTo>
                  <a:pt x="335749" y="98336"/>
                </a:lnTo>
                <a:lnTo>
                  <a:pt x="335749" y="47967"/>
                </a:lnTo>
                <a:lnTo>
                  <a:pt x="383705" y="47967"/>
                </a:lnTo>
                <a:lnTo>
                  <a:pt x="383705" y="0"/>
                </a:lnTo>
                <a:lnTo>
                  <a:pt x="239826" y="0"/>
                </a:lnTo>
                <a:lnTo>
                  <a:pt x="239826" y="47967"/>
                </a:lnTo>
                <a:lnTo>
                  <a:pt x="287782" y="47967"/>
                </a:lnTo>
                <a:lnTo>
                  <a:pt x="287782" y="104686"/>
                </a:lnTo>
                <a:lnTo>
                  <a:pt x="250964" y="114198"/>
                </a:lnTo>
                <a:lnTo>
                  <a:pt x="215493" y="127520"/>
                </a:lnTo>
                <a:lnTo>
                  <a:pt x="181610" y="144576"/>
                </a:lnTo>
                <a:lnTo>
                  <a:pt x="149580" y="165239"/>
                </a:lnTo>
                <a:lnTo>
                  <a:pt x="142671" y="158330"/>
                </a:lnTo>
                <a:lnTo>
                  <a:pt x="108775" y="124434"/>
                </a:lnTo>
                <a:lnTo>
                  <a:pt x="142684" y="90500"/>
                </a:lnTo>
                <a:lnTo>
                  <a:pt x="108775" y="56603"/>
                </a:lnTo>
                <a:lnTo>
                  <a:pt x="7023" y="158343"/>
                </a:lnTo>
                <a:lnTo>
                  <a:pt x="40944" y="192265"/>
                </a:lnTo>
                <a:lnTo>
                  <a:pt x="74853" y="158330"/>
                </a:lnTo>
                <a:lnTo>
                  <a:pt x="112483" y="195961"/>
                </a:lnTo>
                <a:lnTo>
                  <a:pt x="79603" y="231533"/>
                </a:lnTo>
                <a:lnTo>
                  <a:pt x="51892" y="270891"/>
                </a:lnTo>
                <a:lnTo>
                  <a:pt x="29718" y="313601"/>
                </a:lnTo>
                <a:lnTo>
                  <a:pt x="13449" y="359194"/>
                </a:lnTo>
                <a:lnTo>
                  <a:pt x="3416" y="407238"/>
                </a:lnTo>
                <a:lnTo>
                  <a:pt x="0" y="457250"/>
                </a:lnTo>
                <a:lnTo>
                  <a:pt x="3289" y="506222"/>
                </a:lnTo>
                <a:lnTo>
                  <a:pt x="12877" y="553199"/>
                </a:lnTo>
                <a:lnTo>
                  <a:pt x="28321" y="597763"/>
                </a:lnTo>
                <a:lnTo>
                  <a:pt x="49187" y="639483"/>
                </a:lnTo>
                <a:lnTo>
                  <a:pt x="75057" y="677926"/>
                </a:lnTo>
                <a:lnTo>
                  <a:pt x="105486" y="712635"/>
                </a:lnTo>
                <a:lnTo>
                  <a:pt x="140042" y="743204"/>
                </a:lnTo>
                <a:lnTo>
                  <a:pt x="178308" y="769188"/>
                </a:lnTo>
                <a:lnTo>
                  <a:pt x="219837" y="790143"/>
                </a:lnTo>
                <a:lnTo>
                  <a:pt x="264210" y="805662"/>
                </a:lnTo>
                <a:lnTo>
                  <a:pt x="310984" y="815276"/>
                </a:lnTo>
                <a:lnTo>
                  <a:pt x="359727" y="818591"/>
                </a:lnTo>
                <a:lnTo>
                  <a:pt x="408470" y="815276"/>
                </a:lnTo>
                <a:lnTo>
                  <a:pt x="455244" y="805662"/>
                </a:lnTo>
                <a:lnTo>
                  <a:pt x="499618" y="790143"/>
                </a:lnTo>
                <a:lnTo>
                  <a:pt x="538302" y="770623"/>
                </a:lnTo>
                <a:lnTo>
                  <a:pt x="541147" y="769188"/>
                </a:lnTo>
                <a:lnTo>
                  <a:pt x="579412" y="743204"/>
                </a:lnTo>
                <a:lnTo>
                  <a:pt x="613981" y="712635"/>
                </a:lnTo>
                <a:lnTo>
                  <a:pt x="644410" y="677926"/>
                </a:lnTo>
                <a:lnTo>
                  <a:pt x="670267" y="639483"/>
                </a:lnTo>
                <a:lnTo>
                  <a:pt x="691146" y="597763"/>
                </a:lnTo>
                <a:lnTo>
                  <a:pt x="706589" y="553199"/>
                </a:lnTo>
                <a:lnTo>
                  <a:pt x="716165" y="506222"/>
                </a:lnTo>
                <a:lnTo>
                  <a:pt x="719455" y="457250"/>
                </a:lnTo>
                <a:close/>
              </a:path>
            </a:pathLst>
          </a:custGeom>
          <a:solidFill>
            <a:schemeClr val="tx1"/>
          </a:solidFill>
        </p:spPr>
        <p:txBody>
          <a:bodyPr wrap="square" lIns="0" tIns="0" rIns="0" bIns="0" rtlCol="0"/>
          <a:lstStyle/>
          <a:p>
            <a:endParaRPr/>
          </a:p>
        </p:txBody>
      </p:sp>
      <p:sp>
        <p:nvSpPr>
          <p:cNvPr id="671" name="object 671"/>
          <p:cNvSpPr/>
          <p:nvPr/>
        </p:nvSpPr>
        <p:spPr>
          <a:xfrm>
            <a:off x="3904325" y="1710843"/>
            <a:ext cx="0" cy="4269211"/>
          </a:xfrm>
          <a:custGeom>
            <a:avLst/>
            <a:gdLst/>
            <a:ahLst/>
            <a:cxnLst/>
            <a:rect l="l" t="t" r="r" b="b"/>
            <a:pathLst>
              <a:path h="7040245">
                <a:moveTo>
                  <a:pt x="0" y="0"/>
                </a:moveTo>
                <a:lnTo>
                  <a:pt x="0" y="7039817"/>
                </a:lnTo>
              </a:path>
            </a:pathLst>
          </a:custGeom>
          <a:solidFill>
            <a:srgbClr val="231F1F"/>
          </a:solidFill>
        </p:spPr>
        <p:txBody>
          <a:bodyPr wrap="square" lIns="0" tIns="0" rIns="0" bIns="0" rtlCol="0"/>
          <a:lstStyle/>
          <a:p>
            <a:endParaRPr/>
          </a:p>
        </p:txBody>
      </p:sp>
      <p:sp>
        <p:nvSpPr>
          <p:cNvPr id="672" name="object 672"/>
          <p:cNvSpPr/>
          <p:nvPr/>
        </p:nvSpPr>
        <p:spPr>
          <a:xfrm>
            <a:off x="3904325" y="1710843"/>
            <a:ext cx="0" cy="4269211"/>
          </a:xfrm>
          <a:custGeom>
            <a:avLst/>
            <a:gdLst/>
            <a:ahLst/>
            <a:cxnLst/>
            <a:rect l="l" t="t" r="r" b="b"/>
            <a:pathLst>
              <a:path h="7040245">
                <a:moveTo>
                  <a:pt x="0" y="0"/>
                </a:moveTo>
                <a:lnTo>
                  <a:pt x="0" y="7039817"/>
                </a:lnTo>
              </a:path>
            </a:pathLst>
          </a:custGeom>
          <a:ln w="12700">
            <a:solidFill>
              <a:schemeClr val="tx1"/>
            </a:solidFill>
          </a:ln>
        </p:spPr>
        <p:txBody>
          <a:bodyPr wrap="square" lIns="0" tIns="0" rIns="0" bIns="0" rtlCol="0"/>
          <a:lstStyle/>
          <a:p>
            <a:endParaRPr/>
          </a:p>
        </p:txBody>
      </p:sp>
      <p:pic>
        <p:nvPicPr>
          <p:cNvPr id="683" name="object 641"/>
          <p:cNvPicPr/>
          <p:nvPr/>
        </p:nvPicPr>
        <p:blipFill>
          <a:blip r:embed="rId3" cstate="print"/>
          <a:stretch>
            <a:fillRect/>
          </a:stretch>
        </p:blipFill>
        <p:spPr>
          <a:xfrm>
            <a:off x="10970536" y="417168"/>
            <a:ext cx="609549" cy="851572"/>
          </a:xfrm>
          <a:prstGeom prst="rect">
            <a:avLst/>
          </a:prstGeom>
        </p:spPr>
      </p:pic>
      <p:sp>
        <p:nvSpPr>
          <p:cNvPr id="2" name="Elipse 1"/>
          <p:cNvSpPr/>
          <p:nvPr/>
        </p:nvSpPr>
        <p:spPr>
          <a:xfrm>
            <a:off x="6000332" y="3302003"/>
            <a:ext cx="92415" cy="9241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44" name="Grupo 43"/>
          <p:cNvGrpSpPr/>
          <p:nvPr/>
        </p:nvGrpSpPr>
        <p:grpSpPr>
          <a:xfrm>
            <a:off x="6762032" y="1857937"/>
            <a:ext cx="2282153" cy="706739"/>
            <a:chOff x="6261708" y="3859168"/>
            <a:chExt cx="3763439" cy="1165465"/>
          </a:xfrm>
        </p:grpSpPr>
        <p:sp>
          <p:nvSpPr>
            <p:cNvPr id="45" name="object 648"/>
            <p:cNvSpPr/>
            <p:nvPr/>
          </p:nvSpPr>
          <p:spPr>
            <a:xfrm>
              <a:off x="6261708" y="3904729"/>
              <a:ext cx="3706800" cy="1119904"/>
            </a:xfrm>
            <a:custGeom>
              <a:avLst/>
              <a:gdLst/>
              <a:ahLst/>
              <a:cxnLst/>
              <a:rect l="l" t="t" r="r" b="b"/>
              <a:pathLst>
                <a:path w="3998594" h="1518285">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chemeClr val="bg1">
                <a:lumMod val="95000"/>
              </a:schemeClr>
            </a:solidFill>
            <a:ln w="10470">
              <a:noFill/>
            </a:ln>
          </p:spPr>
          <p:txBody>
            <a:bodyPr wrap="square" lIns="0" tIns="0" rIns="0" bIns="0" rtlCol="0"/>
            <a:lstStyle/>
            <a:p>
              <a:endParaRPr/>
            </a:p>
          </p:txBody>
        </p:sp>
        <p:sp>
          <p:nvSpPr>
            <p:cNvPr id="46" name="object 648"/>
            <p:cNvSpPr/>
            <p:nvPr/>
          </p:nvSpPr>
          <p:spPr>
            <a:xfrm>
              <a:off x="6318347" y="3859168"/>
              <a:ext cx="3706800" cy="1119904"/>
            </a:xfrm>
            <a:custGeom>
              <a:avLst/>
              <a:gdLst/>
              <a:ahLst/>
              <a:cxnLst/>
              <a:rect l="l" t="t" r="r" b="b"/>
              <a:pathLst>
                <a:path w="3998594" h="1518285">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ln w="12700">
              <a:solidFill>
                <a:srgbClr val="231F1F"/>
              </a:solidFill>
            </a:ln>
          </p:spPr>
          <p:txBody>
            <a:bodyPr wrap="square" lIns="0" tIns="0" rIns="0" bIns="0" rtlCol="0"/>
            <a:lstStyle/>
            <a:p>
              <a:endParaRPr/>
            </a:p>
          </p:txBody>
        </p:sp>
      </p:grpSp>
      <p:grpSp>
        <p:nvGrpSpPr>
          <p:cNvPr id="47" name="Grupo 46"/>
          <p:cNvGrpSpPr/>
          <p:nvPr/>
        </p:nvGrpSpPr>
        <p:grpSpPr>
          <a:xfrm>
            <a:off x="6762032" y="3013131"/>
            <a:ext cx="2282153" cy="706739"/>
            <a:chOff x="6261708" y="5567445"/>
            <a:chExt cx="3763439" cy="1165465"/>
          </a:xfrm>
        </p:grpSpPr>
        <p:sp>
          <p:nvSpPr>
            <p:cNvPr id="48" name="object 649"/>
            <p:cNvSpPr/>
            <p:nvPr/>
          </p:nvSpPr>
          <p:spPr>
            <a:xfrm>
              <a:off x="6261708" y="5613006"/>
              <a:ext cx="3706800" cy="1119904"/>
            </a:xfrm>
            <a:custGeom>
              <a:avLst/>
              <a:gdLst/>
              <a:ahLst/>
              <a:cxnLst/>
              <a:rect l="l" t="t" r="r" b="b"/>
              <a:pathLst>
                <a:path w="3998594" h="151828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chemeClr val="bg1">
                <a:lumMod val="95000"/>
              </a:schemeClr>
            </a:solidFill>
            <a:ln w="10470">
              <a:noFill/>
            </a:ln>
          </p:spPr>
          <p:txBody>
            <a:bodyPr wrap="square" lIns="0" tIns="0" rIns="0" bIns="0" rtlCol="0"/>
            <a:lstStyle/>
            <a:p>
              <a:endParaRPr/>
            </a:p>
          </p:txBody>
        </p:sp>
        <p:sp>
          <p:nvSpPr>
            <p:cNvPr id="49" name="object 649"/>
            <p:cNvSpPr/>
            <p:nvPr/>
          </p:nvSpPr>
          <p:spPr>
            <a:xfrm>
              <a:off x="6318347" y="5567445"/>
              <a:ext cx="3706800" cy="1119904"/>
            </a:xfrm>
            <a:custGeom>
              <a:avLst/>
              <a:gdLst/>
              <a:ahLst/>
              <a:cxnLst/>
              <a:rect l="l" t="t" r="r" b="b"/>
              <a:pathLst>
                <a:path w="3998594" h="151828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ln w="12700">
              <a:solidFill>
                <a:srgbClr val="231F1F"/>
              </a:solidFill>
            </a:ln>
          </p:spPr>
          <p:txBody>
            <a:bodyPr wrap="square" lIns="0" tIns="0" rIns="0" bIns="0" rtlCol="0"/>
            <a:lstStyle/>
            <a:p>
              <a:endParaRPr/>
            </a:p>
          </p:txBody>
        </p:sp>
      </p:grpSp>
      <p:sp>
        <p:nvSpPr>
          <p:cNvPr id="50" name="object 619"/>
          <p:cNvSpPr txBox="1"/>
          <p:nvPr/>
        </p:nvSpPr>
        <p:spPr>
          <a:xfrm>
            <a:off x="6696701" y="2052245"/>
            <a:ext cx="2459754" cy="316459"/>
          </a:xfrm>
          <a:prstGeom prst="rect">
            <a:avLst/>
          </a:prstGeom>
        </p:spPr>
        <p:txBody>
          <a:bodyPr vert="horz" wrap="square" lIns="0" tIns="8471" rIns="0" bIns="0" rtlCol="0">
            <a:spAutoFit/>
          </a:bodyPr>
          <a:lstStyle/>
          <a:p>
            <a:pPr algn="ctr" rtl="0">
              <a:buClr>
                <a:srgbClr val="000000"/>
              </a:buClr>
              <a:buSzPts val="5400"/>
            </a:pPr>
            <a:r>
              <a:rPr lang="es-PE" sz="2001" b="1" dirty="0">
                <a:solidFill>
                  <a:srgbClr val="231F1F"/>
                </a:solidFill>
                <a:latin typeface="Arial" panose="020B0604020202020204" pitchFamily="34" charset="0"/>
                <a:ea typeface="Work Sans ExtraBold"/>
                <a:cs typeface="Arial" panose="020B0604020202020204" pitchFamily="34" charset="0"/>
                <a:sym typeface="Work Sans ExtraBold"/>
              </a:rPr>
              <a:t>Nominal</a:t>
            </a:r>
          </a:p>
        </p:txBody>
      </p:sp>
      <p:sp>
        <p:nvSpPr>
          <p:cNvPr id="51" name="object 619"/>
          <p:cNvSpPr txBox="1"/>
          <p:nvPr/>
        </p:nvSpPr>
        <p:spPr>
          <a:xfrm>
            <a:off x="6739368" y="3207439"/>
            <a:ext cx="2459754" cy="316459"/>
          </a:xfrm>
          <a:prstGeom prst="rect">
            <a:avLst/>
          </a:prstGeom>
        </p:spPr>
        <p:txBody>
          <a:bodyPr vert="horz" wrap="square" lIns="0" tIns="8471" rIns="0" bIns="0" rtlCol="0">
            <a:spAutoFit/>
          </a:bodyPr>
          <a:lstStyle/>
          <a:p>
            <a:pPr algn="ctr" rtl="0">
              <a:buClr>
                <a:srgbClr val="000000"/>
              </a:buClr>
              <a:buSzPts val="5400"/>
            </a:pPr>
            <a:r>
              <a:rPr lang="es-PE" sz="2001" b="1" dirty="0">
                <a:solidFill>
                  <a:srgbClr val="231F1F"/>
                </a:solidFill>
                <a:latin typeface="Arial" panose="020B0604020202020204" pitchFamily="34" charset="0"/>
                <a:ea typeface="Work Sans ExtraBold"/>
                <a:cs typeface="Arial" panose="020B0604020202020204" pitchFamily="34" charset="0"/>
                <a:sym typeface="Work Sans ExtraBold"/>
              </a:rPr>
              <a:t>Ordinal</a:t>
            </a:r>
          </a:p>
        </p:txBody>
      </p:sp>
      <p:grpSp>
        <p:nvGrpSpPr>
          <p:cNvPr id="52" name="Grupo 51"/>
          <p:cNvGrpSpPr/>
          <p:nvPr/>
        </p:nvGrpSpPr>
        <p:grpSpPr>
          <a:xfrm>
            <a:off x="6762032" y="4086394"/>
            <a:ext cx="2282153" cy="706739"/>
            <a:chOff x="6261708" y="7272166"/>
            <a:chExt cx="3763439" cy="1165465"/>
          </a:xfrm>
        </p:grpSpPr>
        <p:sp>
          <p:nvSpPr>
            <p:cNvPr id="53" name="object 648"/>
            <p:cNvSpPr/>
            <p:nvPr/>
          </p:nvSpPr>
          <p:spPr>
            <a:xfrm>
              <a:off x="6261708" y="7317727"/>
              <a:ext cx="3706800" cy="1119904"/>
            </a:xfrm>
            <a:custGeom>
              <a:avLst/>
              <a:gdLst/>
              <a:ahLst/>
              <a:cxnLst/>
              <a:rect l="l" t="t" r="r" b="b"/>
              <a:pathLst>
                <a:path w="3998594" h="1518285">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chemeClr val="bg1">
                <a:lumMod val="95000"/>
              </a:schemeClr>
            </a:solidFill>
            <a:ln w="10470">
              <a:noFill/>
            </a:ln>
          </p:spPr>
          <p:txBody>
            <a:bodyPr wrap="square" lIns="0" tIns="0" rIns="0" bIns="0" rtlCol="0"/>
            <a:lstStyle/>
            <a:p>
              <a:endParaRPr/>
            </a:p>
          </p:txBody>
        </p:sp>
        <p:sp>
          <p:nvSpPr>
            <p:cNvPr id="54" name="object 648"/>
            <p:cNvSpPr/>
            <p:nvPr/>
          </p:nvSpPr>
          <p:spPr>
            <a:xfrm>
              <a:off x="6318347" y="7272166"/>
              <a:ext cx="3706800" cy="1119904"/>
            </a:xfrm>
            <a:custGeom>
              <a:avLst/>
              <a:gdLst/>
              <a:ahLst/>
              <a:cxnLst/>
              <a:rect l="l" t="t" r="r" b="b"/>
              <a:pathLst>
                <a:path w="3998594" h="1518285">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ln w="12700">
              <a:solidFill>
                <a:srgbClr val="231F1F"/>
              </a:solidFill>
            </a:ln>
          </p:spPr>
          <p:txBody>
            <a:bodyPr wrap="square" lIns="0" tIns="0" rIns="0" bIns="0" rtlCol="0"/>
            <a:lstStyle/>
            <a:p>
              <a:endParaRPr/>
            </a:p>
          </p:txBody>
        </p:sp>
      </p:grpSp>
      <p:grpSp>
        <p:nvGrpSpPr>
          <p:cNvPr id="55" name="Grupo 54"/>
          <p:cNvGrpSpPr/>
          <p:nvPr/>
        </p:nvGrpSpPr>
        <p:grpSpPr>
          <a:xfrm>
            <a:off x="6762032" y="5217480"/>
            <a:ext cx="2282153" cy="706739"/>
            <a:chOff x="6261708" y="8985010"/>
            <a:chExt cx="3763439" cy="1165465"/>
          </a:xfrm>
        </p:grpSpPr>
        <p:sp>
          <p:nvSpPr>
            <p:cNvPr id="56" name="object 649"/>
            <p:cNvSpPr/>
            <p:nvPr/>
          </p:nvSpPr>
          <p:spPr>
            <a:xfrm>
              <a:off x="6261708" y="9030571"/>
              <a:ext cx="3706800" cy="1119904"/>
            </a:xfrm>
            <a:custGeom>
              <a:avLst/>
              <a:gdLst/>
              <a:ahLst/>
              <a:cxnLst/>
              <a:rect l="l" t="t" r="r" b="b"/>
              <a:pathLst>
                <a:path w="3998594" h="151828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chemeClr val="bg1">
                <a:lumMod val="95000"/>
              </a:schemeClr>
            </a:solidFill>
            <a:ln w="10470">
              <a:noFill/>
            </a:ln>
          </p:spPr>
          <p:txBody>
            <a:bodyPr wrap="square" lIns="0" tIns="0" rIns="0" bIns="0" rtlCol="0"/>
            <a:lstStyle/>
            <a:p>
              <a:endParaRPr/>
            </a:p>
          </p:txBody>
        </p:sp>
        <p:sp>
          <p:nvSpPr>
            <p:cNvPr id="57" name="object 649"/>
            <p:cNvSpPr/>
            <p:nvPr/>
          </p:nvSpPr>
          <p:spPr>
            <a:xfrm>
              <a:off x="6318347" y="8985010"/>
              <a:ext cx="3706800" cy="1119904"/>
            </a:xfrm>
            <a:custGeom>
              <a:avLst/>
              <a:gdLst/>
              <a:ahLst/>
              <a:cxnLst/>
              <a:rect l="l" t="t" r="r" b="b"/>
              <a:pathLst>
                <a:path w="3998594" h="151828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ln w="12700">
              <a:solidFill>
                <a:srgbClr val="231F1F"/>
              </a:solidFill>
            </a:ln>
          </p:spPr>
          <p:txBody>
            <a:bodyPr wrap="square" lIns="0" tIns="0" rIns="0" bIns="0" rtlCol="0"/>
            <a:lstStyle/>
            <a:p>
              <a:endParaRPr/>
            </a:p>
          </p:txBody>
        </p:sp>
      </p:grpSp>
      <p:sp>
        <p:nvSpPr>
          <p:cNvPr id="58" name="object 619"/>
          <p:cNvSpPr txBox="1"/>
          <p:nvPr/>
        </p:nvSpPr>
        <p:spPr>
          <a:xfrm>
            <a:off x="6696701" y="4280702"/>
            <a:ext cx="2459754" cy="316459"/>
          </a:xfrm>
          <a:prstGeom prst="rect">
            <a:avLst/>
          </a:prstGeom>
        </p:spPr>
        <p:txBody>
          <a:bodyPr vert="horz" wrap="square" lIns="0" tIns="8471" rIns="0" bIns="0" rtlCol="0">
            <a:spAutoFit/>
          </a:bodyPr>
          <a:lstStyle/>
          <a:p>
            <a:pPr algn="ctr" rtl="0">
              <a:buClr>
                <a:srgbClr val="000000"/>
              </a:buClr>
              <a:buSzPts val="5400"/>
            </a:pPr>
            <a:r>
              <a:rPr lang="es-PE" sz="2001" b="1" dirty="0">
                <a:solidFill>
                  <a:srgbClr val="231F1F"/>
                </a:solidFill>
                <a:latin typeface="Arial" panose="020B0604020202020204" pitchFamily="34" charset="0"/>
                <a:ea typeface="Work Sans ExtraBold"/>
                <a:cs typeface="Arial" panose="020B0604020202020204" pitchFamily="34" charset="0"/>
                <a:sym typeface="Work Sans ExtraBold"/>
              </a:rPr>
              <a:t>Intervalo</a:t>
            </a:r>
          </a:p>
        </p:txBody>
      </p:sp>
      <p:sp>
        <p:nvSpPr>
          <p:cNvPr id="59" name="object 619"/>
          <p:cNvSpPr txBox="1"/>
          <p:nvPr/>
        </p:nvSpPr>
        <p:spPr>
          <a:xfrm>
            <a:off x="6739368" y="5411788"/>
            <a:ext cx="2459754" cy="316459"/>
          </a:xfrm>
          <a:prstGeom prst="rect">
            <a:avLst/>
          </a:prstGeom>
        </p:spPr>
        <p:txBody>
          <a:bodyPr vert="horz" wrap="square" lIns="0" tIns="8471" rIns="0" bIns="0" rtlCol="0">
            <a:spAutoFit/>
          </a:bodyPr>
          <a:lstStyle/>
          <a:p>
            <a:pPr algn="ctr" rtl="0">
              <a:buClr>
                <a:srgbClr val="000000"/>
              </a:buClr>
              <a:buSzPts val="5400"/>
            </a:pPr>
            <a:r>
              <a:rPr lang="es-PE" sz="2001" b="1" dirty="0">
                <a:solidFill>
                  <a:srgbClr val="231F1F"/>
                </a:solidFill>
                <a:latin typeface="Arial" panose="020B0604020202020204" pitchFamily="34" charset="0"/>
                <a:ea typeface="Work Sans ExtraBold"/>
                <a:cs typeface="Arial" panose="020B0604020202020204" pitchFamily="34" charset="0"/>
                <a:sym typeface="Work Sans ExtraBold"/>
              </a:rPr>
              <a:t>Razón</a:t>
            </a:r>
          </a:p>
        </p:txBody>
      </p:sp>
      <p:grpSp>
        <p:nvGrpSpPr>
          <p:cNvPr id="62" name="Grupo 61"/>
          <p:cNvGrpSpPr/>
          <p:nvPr/>
        </p:nvGrpSpPr>
        <p:grpSpPr>
          <a:xfrm>
            <a:off x="4273682" y="2231194"/>
            <a:ext cx="1004564" cy="137555"/>
            <a:chOff x="4171314" y="4286717"/>
            <a:chExt cx="1656601" cy="226838"/>
          </a:xfrm>
        </p:grpSpPr>
        <p:grpSp>
          <p:nvGrpSpPr>
            <p:cNvPr id="63" name="Grupo 62"/>
            <p:cNvGrpSpPr/>
            <p:nvPr/>
          </p:nvGrpSpPr>
          <p:grpSpPr>
            <a:xfrm>
              <a:off x="5601077" y="4286717"/>
              <a:ext cx="226838" cy="226838"/>
              <a:chOff x="4901949" y="5609615"/>
              <a:chExt cx="226838" cy="226838"/>
            </a:xfrm>
          </p:grpSpPr>
          <p:sp>
            <p:nvSpPr>
              <p:cNvPr id="65" name="Elipse 64"/>
              <p:cNvSpPr/>
              <p:nvPr/>
            </p:nvSpPr>
            <p:spPr>
              <a:xfrm>
                <a:off x="4901949" y="5609615"/>
                <a:ext cx="226838" cy="226838"/>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6" name="Elipse 65"/>
              <p:cNvSpPr/>
              <p:nvPr/>
            </p:nvSpPr>
            <p:spPr>
              <a:xfrm>
                <a:off x="4950581" y="5658247"/>
                <a:ext cx="129574" cy="129574"/>
              </a:xfrm>
              <a:prstGeom prst="ellips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64" name="object 652"/>
            <p:cNvSpPr/>
            <p:nvPr/>
          </p:nvSpPr>
          <p:spPr>
            <a:xfrm>
              <a:off x="4171314" y="4414096"/>
              <a:ext cx="1302385" cy="45719"/>
            </a:xfrm>
            <a:custGeom>
              <a:avLst/>
              <a:gdLst/>
              <a:ahLst/>
              <a:cxnLst/>
              <a:rect l="l" t="t" r="r" b="b"/>
              <a:pathLst>
                <a:path w="2051050">
                  <a:moveTo>
                    <a:pt x="0" y="0"/>
                  </a:moveTo>
                  <a:lnTo>
                    <a:pt x="2050764" y="0"/>
                  </a:lnTo>
                </a:path>
              </a:pathLst>
            </a:custGeom>
            <a:ln w="41883">
              <a:solidFill>
                <a:schemeClr val="tx2"/>
              </a:solidFill>
              <a:prstDash val="dot"/>
            </a:ln>
          </p:spPr>
          <p:txBody>
            <a:bodyPr wrap="square" lIns="0" tIns="0" rIns="0" bIns="0" rtlCol="0"/>
            <a:lstStyle/>
            <a:p>
              <a:endParaRPr/>
            </a:p>
          </p:txBody>
        </p:sp>
      </p:grpSp>
      <p:grpSp>
        <p:nvGrpSpPr>
          <p:cNvPr id="67" name="Grupo 66"/>
          <p:cNvGrpSpPr/>
          <p:nvPr/>
        </p:nvGrpSpPr>
        <p:grpSpPr>
          <a:xfrm>
            <a:off x="4270603" y="3303409"/>
            <a:ext cx="1007643" cy="137555"/>
            <a:chOff x="4166237" y="6030574"/>
            <a:chExt cx="1661678" cy="226838"/>
          </a:xfrm>
        </p:grpSpPr>
        <p:grpSp>
          <p:nvGrpSpPr>
            <p:cNvPr id="68" name="Grupo 67"/>
            <p:cNvGrpSpPr/>
            <p:nvPr/>
          </p:nvGrpSpPr>
          <p:grpSpPr>
            <a:xfrm>
              <a:off x="5601077" y="6030574"/>
              <a:ext cx="226838" cy="226838"/>
              <a:chOff x="4901949" y="5609615"/>
              <a:chExt cx="226838" cy="226838"/>
            </a:xfrm>
          </p:grpSpPr>
          <p:sp>
            <p:nvSpPr>
              <p:cNvPr id="70" name="Elipse 69"/>
              <p:cNvSpPr/>
              <p:nvPr/>
            </p:nvSpPr>
            <p:spPr>
              <a:xfrm>
                <a:off x="4901949" y="5609615"/>
                <a:ext cx="226838" cy="226838"/>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1" name="Elipse 70"/>
              <p:cNvSpPr/>
              <p:nvPr/>
            </p:nvSpPr>
            <p:spPr>
              <a:xfrm>
                <a:off x="4950581" y="5658247"/>
                <a:ext cx="129574" cy="129574"/>
              </a:xfrm>
              <a:prstGeom prst="ellips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69" name="object 656"/>
            <p:cNvSpPr/>
            <p:nvPr/>
          </p:nvSpPr>
          <p:spPr>
            <a:xfrm>
              <a:off x="4166237" y="6127397"/>
              <a:ext cx="1302385" cy="45719"/>
            </a:xfrm>
            <a:custGeom>
              <a:avLst/>
              <a:gdLst/>
              <a:ahLst/>
              <a:cxnLst/>
              <a:rect l="l" t="t" r="r" b="b"/>
              <a:pathLst>
                <a:path w="2051050">
                  <a:moveTo>
                    <a:pt x="0" y="0"/>
                  </a:moveTo>
                  <a:lnTo>
                    <a:pt x="2050764" y="0"/>
                  </a:lnTo>
                </a:path>
              </a:pathLst>
            </a:custGeom>
            <a:ln w="41883">
              <a:solidFill>
                <a:schemeClr val="tx2"/>
              </a:solidFill>
              <a:prstDash val="dot"/>
            </a:ln>
          </p:spPr>
          <p:txBody>
            <a:bodyPr wrap="square" lIns="0" tIns="0" rIns="0" bIns="0" rtlCol="0"/>
            <a:lstStyle/>
            <a:p>
              <a:endParaRPr/>
            </a:p>
          </p:txBody>
        </p:sp>
      </p:grpSp>
      <p:grpSp>
        <p:nvGrpSpPr>
          <p:cNvPr id="72" name="Grupo 71"/>
          <p:cNvGrpSpPr/>
          <p:nvPr/>
        </p:nvGrpSpPr>
        <p:grpSpPr>
          <a:xfrm>
            <a:off x="4276655" y="4399363"/>
            <a:ext cx="1001591" cy="137555"/>
            <a:chOff x="4176217" y="7735209"/>
            <a:chExt cx="1651698" cy="226838"/>
          </a:xfrm>
        </p:grpSpPr>
        <p:grpSp>
          <p:nvGrpSpPr>
            <p:cNvPr id="73" name="Grupo 72"/>
            <p:cNvGrpSpPr/>
            <p:nvPr/>
          </p:nvGrpSpPr>
          <p:grpSpPr>
            <a:xfrm>
              <a:off x="5601077" y="7735209"/>
              <a:ext cx="226838" cy="226838"/>
              <a:chOff x="4901949" y="5609615"/>
              <a:chExt cx="226838" cy="226838"/>
            </a:xfrm>
          </p:grpSpPr>
          <p:sp>
            <p:nvSpPr>
              <p:cNvPr id="75" name="Elipse 74"/>
              <p:cNvSpPr/>
              <p:nvPr/>
            </p:nvSpPr>
            <p:spPr>
              <a:xfrm>
                <a:off x="4901949" y="5609615"/>
                <a:ext cx="226838" cy="226838"/>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6" name="Elipse 75"/>
              <p:cNvSpPr/>
              <p:nvPr/>
            </p:nvSpPr>
            <p:spPr>
              <a:xfrm>
                <a:off x="4950581" y="5658247"/>
                <a:ext cx="129574" cy="129574"/>
              </a:xfrm>
              <a:prstGeom prst="ellips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74" name="object 652"/>
            <p:cNvSpPr/>
            <p:nvPr/>
          </p:nvSpPr>
          <p:spPr>
            <a:xfrm flipV="1">
              <a:off x="4176217" y="7802064"/>
              <a:ext cx="1302385" cy="64774"/>
            </a:xfrm>
            <a:custGeom>
              <a:avLst/>
              <a:gdLst/>
              <a:ahLst/>
              <a:cxnLst/>
              <a:rect l="l" t="t" r="r" b="b"/>
              <a:pathLst>
                <a:path w="2051050">
                  <a:moveTo>
                    <a:pt x="0" y="0"/>
                  </a:moveTo>
                  <a:lnTo>
                    <a:pt x="2050764" y="0"/>
                  </a:lnTo>
                </a:path>
              </a:pathLst>
            </a:custGeom>
            <a:ln w="41883">
              <a:solidFill>
                <a:schemeClr val="tx2"/>
              </a:solidFill>
              <a:prstDash val="dot"/>
            </a:ln>
          </p:spPr>
          <p:txBody>
            <a:bodyPr wrap="square" lIns="0" tIns="0" rIns="0" bIns="0" rtlCol="0"/>
            <a:lstStyle/>
            <a:p>
              <a:endParaRPr/>
            </a:p>
          </p:txBody>
        </p:sp>
      </p:grpSp>
      <p:grpSp>
        <p:nvGrpSpPr>
          <p:cNvPr id="77" name="Grupo 76"/>
          <p:cNvGrpSpPr/>
          <p:nvPr/>
        </p:nvGrpSpPr>
        <p:grpSpPr>
          <a:xfrm>
            <a:off x="4273682" y="5508349"/>
            <a:ext cx="1004564" cy="137555"/>
            <a:chOff x="4171314" y="9439844"/>
            <a:chExt cx="1656601" cy="226838"/>
          </a:xfrm>
        </p:grpSpPr>
        <p:grpSp>
          <p:nvGrpSpPr>
            <p:cNvPr id="78" name="Grupo 77"/>
            <p:cNvGrpSpPr/>
            <p:nvPr/>
          </p:nvGrpSpPr>
          <p:grpSpPr>
            <a:xfrm>
              <a:off x="5601077" y="9439844"/>
              <a:ext cx="226838" cy="226838"/>
              <a:chOff x="4901949" y="5609615"/>
              <a:chExt cx="226838" cy="226838"/>
            </a:xfrm>
          </p:grpSpPr>
          <p:sp>
            <p:nvSpPr>
              <p:cNvPr id="80" name="Elipse 79"/>
              <p:cNvSpPr/>
              <p:nvPr/>
            </p:nvSpPr>
            <p:spPr>
              <a:xfrm>
                <a:off x="4901949" y="5609615"/>
                <a:ext cx="226838" cy="226838"/>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1" name="Elipse 80"/>
              <p:cNvSpPr/>
              <p:nvPr/>
            </p:nvSpPr>
            <p:spPr>
              <a:xfrm>
                <a:off x="4950581" y="5658247"/>
                <a:ext cx="129574" cy="129574"/>
              </a:xfrm>
              <a:prstGeom prst="ellipse">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grpSp>
        <p:sp>
          <p:nvSpPr>
            <p:cNvPr id="79" name="object 656"/>
            <p:cNvSpPr/>
            <p:nvPr/>
          </p:nvSpPr>
          <p:spPr>
            <a:xfrm>
              <a:off x="4171314" y="9547752"/>
              <a:ext cx="1302385" cy="45719"/>
            </a:xfrm>
            <a:custGeom>
              <a:avLst/>
              <a:gdLst/>
              <a:ahLst/>
              <a:cxnLst/>
              <a:rect l="l" t="t" r="r" b="b"/>
              <a:pathLst>
                <a:path w="2051050">
                  <a:moveTo>
                    <a:pt x="0" y="0"/>
                  </a:moveTo>
                  <a:lnTo>
                    <a:pt x="2050764" y="0"/>
                  </a:lnTo>
                </a:path>
              </a:pathLst>
            </a:custGeom>
            <a:ln w="41883">
              <a:solidFill>
                <a:schemeClr val="tx2"/>
              </a:solidFill>
              <a:prstDash val="dot"/>
            </a:ln>
          </p:spPr>
          <p:txBody>
            <a:bodyPr wrap="square" lIns="0" tIns="0" rIns="0" bIns="0" rtlCol="0"/>
            <a:lstStyle/>
            <a:p>
              <a:endParaRPr/>
            </a:p>
          </p:txBody>
        </p:sp>
      </p:grpSp>
      <p:sp>
        <p:nvSpPr>
          <p:cNvPr id="4" name="object 693">
            <a:extLst>
              <a:ext uri="{FF2B5EF4-FFF2-40B4-BE49-F238E27FC236}">
                <a16:creationId xmlns:a16="http://schemas.microsoft.com/office/drawing/2014/main" id="{C47B84F9-CD48-6D2D-FD9B-6A83CB46374D}"/>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5" name="Imagen 4">
            <a:extLst>
              <a:ext uri="{FF2B5EF4-FFF2-40B4-BE49-F238E27FC236}">
                <a16:creationId xmlns:a16="http://schemas.microsoft.com/office/drawing/2014/main" id="{DD5EF00F-DB67-FF43-B1C7-C82257AF9FFF}"/>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60" name="object 496"/>
          <p:cNvSpPr txBox="1">
            <a:spLocks noGrp="1"/>
          </p:cNvSpPr>
          <p:nvPr>
            <p:ph type="title"/>
          </p:nvPr>
        </p:nvSpPr>
        <p:spPr>
          <a:xfrm>
            <a:off x="1514679" y="608358"/>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rPr>
              <a:t>Título</a:t>
            </a:r>
            <a:endParaRPr sz="3200" dirty="0">
              <a:solidFill>
                <a:schemeClr val="tx1"/>
              </a:solidFill>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20" y="-640833"/>
            <a:ext cx="12218642" cy="8139663"/>
          </a:xfrm>
          <a:prstGeom prst="rect">
            <a:avLst/>
          </a:prstGeom>
        </p:spPr>
      </p:pic>
      <p:sp>
        <p:nvSpPr>
          <p:cNvPr id="4" name="Rectángulo 3">
            <a:extLst>
              <a:ext uri="{FF2B5EF4-FFF2-40B4-BE49-F238E27FC236}">
                <a16:creationId xmlns:a16="http://schemas.microsoft.com/office/drawing/2014/main" id="{B7C9C422-64EF-DB3A-31EF-C7B76FAFFA87}"/>
              </a:ext>
            </a:extLst>
          </p:cNvPr>
          <p:cNvSpPr/>
          <p:nvPr/>
        </p:nvSpPr>
        <p:spPr>
          <a:xfrm>
            <a:off x="428" y="0"/>
            <a:ext cx="12218642" cy="7125620"/>
          </a:xfrm>
          <a:prstGeom prst="rect">
            <a:avLst/>
          </a:prstGeom>
          <a:gradFill>
            <a:gsLst>
              <a:gs pos="0">
                <a:schemeClr val="tx1">
                  <a:alpha val="0"/>
                </a:schemeClr>
              </a:gs>
              <a:gs pos="100000">
                <a:schemeClr val="tx1">
                  <a:alpha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2" name="Rectángulo 41"/>
          <p:cNvSpPr/>
          <p:nvPr/>
        </p:nvSpPr>
        <p:spPr>
          <a:xfrm>
            <a:off x="1752472" y="5829832"/>
            <a:ext cx="8687057" cy="1405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3" name="object 3"/>
          <p:cNvSpPr/>
          <p:nvPr/>
        </p:nvSpPr>
        <p:spPr>
          <a:xfrm>
            <a:off x="1752472" y="1027653"/>
            <a:ext cx="8687057" cy="4802695"/>
          </a:xfrm>
          <a:prstGeom prst="round2SameRect">
            <a:avLst>
              <a:gd name="adj1" fmla="val 1506"/>
              <a:gd name="adj2" fmla="val 0"/>
            </a:avLst>
          </a:prstGeom>
          <a:solidFill>
            <a:schemeClr val="bg1">
              <a:lumMod val="95000"/>
              <a:alpha val="85000"/>
            </a:schemeClr>
          </a:solidFill>
        </p:spPr>
        <p:txBody>
          <a:bodyPr wrap="square" lIns="0" tIns="0" rIns="0" bIns="0" rtlCol="0"/>
          <a:lstStyle/>
          <a:p>
            <a:endParaRPr/>
          </a:p>
        </p:txBody>
      </p:sp>
      <p:sp>
        <p:nvSpPr>
          <p:cNvPr id="19" name="object 6"/>
          <p:cNvSpPr txBox="1"/>
          <p:nvPr/>
        </p:nvSpPr>
        <p:spPr>
          <a:xfrm>
            <a:off x="6817471" y="4263234"/>
            <a:ext cx="3182856" cy="392519"/>
          </a:xfrm>
          <a:prstGeom prst="rect">
            <a:avLst/>
          </a:prstGeom>
        </p:spPr>
        <p:txBody>
          <a:bodyPr vert="horz" wrap="square" lIns="0" tIns="45823" rIns="0" bIns="0" rtlCol="0">
            <a:spAutoFit/>
          </a:bodyPr>
          <a:lstStyle/>
          <a:p>
            <a:pPr marL="7701" marR="3081" indent="385" algn="ctr">
              <a:lnSpc>
                <a:spcPts val="2747"/>
              </a:lnSpc>
              <a:spcBef>
                <a:spcPts val="361"/>
              </a:spcBef>
            </a:pPr>
            <a:r>
              <a:rPr lang="es-PE" sz="2001" b="1" dirty="0">
                <a:solidFill>
                  <a:schemeClr val="tx1"/>
                </a:solidFill>
                <a:latin typeface="Arial" panose="020B0604020202020204" pitchFamily="34" charset="0"/>
                <a:cs typeface="Arial" panose="020B0604020202020204" pitchFamily="34" charset="0"/>
              </a:rPr>
              <a:t>Jean Piaget (1896-1980) </a:t>
            </a:r>
          </a:p>
        </p:txBody>
      </p:sp>
      <p:sp>
        <p:nvSpPr>
          <p:cNvPr id="10" name="Rectángulo 9"/>
          <p:cNvSpPr/>
          <p:nvPr/>
        </p:nvSpPr>
        <p:spPr>
          <a:xfrm>
            <a:off x="2470679" y="2423777"/>
            <a:ext cx="571198" cy="465640"/>
          </a:xfrm>
          <a:prstGeom prst="rect">
            <a:avLst/>
          </a:prstGeom>
        </p:spPr>
        <p:txBody>
          <a:bodyPr wrap="square">
            <a:spAutoFit/>
          </a:bodyPr>
          <a:lstStyle/>
          <a:p>
            <a:r>
              <a:rPr lang="es-PE" sz="2426" b="1" dirty="0">
                <a:solidFill>
                  <a:schemeClr val="accent3"/>
                </a:solidFill>
                <a:latin typeface="Arial Black" panose="020B0A04020102020204" pitchFamily="34" charset="0"/>
              </a:rPr>
              <a:t>«</a:t>
            </a:r>
            <a:endParaRPr lang="es-PE" sz="2426" dirty="0">
              <a:solidFill>
                <a:schemeClr val="accent3"/>
              </a:solidFill>
              <a:latin typeface="Arial Black" panose="020B0A04020102020204" pitchFamily="34" charset="0"/>
            </a:endParaRPr>
          </a:p>
        </p:txBody>
      </p:sp>
      <p:sp>
        <p:nvSpPr>
          <p:cNvPr id="11" name="object 6"/>
          <p:cNvSpPr txBox="1"/>
          <p:nvPr/>
        </p:nvSpPr>
        <p:spPr>
          <a:xfrm>
            <a:off x="5751429" y="3163310"/>
            <a:ext cx="2822218" cy="392519"/>
          </a:xfrm>
          <a:prstGeom prst="rect">
            <a:avLst/>
          </a:prstGeom>
        </p:spPr>
        <p:txBody>
          <a:bodyPr vert="horz" wrap="square" lIns="0" tIns="45823" rIns="0" bIns="0" rtlCol="0">
            <a:spAutoFit/>
          </a:bodyPr>
          <a:lstStyle/>
          <a:p>
            <a:pPr marL="7701" marR="3081" indent="385" algn="ctr">
              <a:lnSpc>
                <a:spcPts val="2747"/>
              </a:lnSpc>
              <a:spcBef>
                <a:spcPts val="361"/>
              </a:spcBef>
            </a:pPr>
            <a:r>
              <a:rPr lang="es-PE" sz="2426" b="1" dirty="0">
                <a:solidFill>
                  <a:schemeClr val="accent3"/>
                </a:solidFill>
                <a:latin typeface="Arial Black" panose="020B0A04020102020204" pitchFamily="34" charset="0"/>
              </a:rPr>
              <a:t>».</a:t>
            </a:r>
            <a:endParaRPr sz="2426" dirty="0">
              <a:solidFill>
                <a:schemeClr val="accent3"/>
              </a:solidFill>
              <a:latin typeface="Arial Black" panose="020B0A04020102020204" pitchFamily="34" charset="0"/>
              <a:cs typeface="Arial" panose="020B0604020202020204" pitchFamily="34" charset="0"/>
            </a:endParaRPr>
          </a:p>
        </p:txBody>
      </p:sp>
      <p:sp>
        <p:nvSpPr>
          <p:cNvPr id="12" name="object 6"/>
          <p:cNvSpPr txBox="1"/>
          <p:nvPr/>
        </p:nvSpPr>
        <p:spPr>
          <a:xfrm>
            <a:off x="1798679" y="5277899"/>
            <a:ext cx="4666983" cy="392519"/>
          </a:xfrm>
          <a:prstGeom prst="rect">
            <a:avLst/>
          </a:prstGeom>
        </p:spPr>
        <p:txBody>
          <a:bodyPr vert="horz" wrap="square" lIns="0" tIns="45823" rIns="0" bIns="0" rtlCol="0">
            <a:spAutoFit/>
          </a:bodyPr>
          <a:lstStyle/>
          <a:p>
            <a:pPr marL="7701" marR="3081" indent="385" algn="ctr">
              <a:lnSpc>
                <a:spcPts val="2747"/>
              </a:lnSpc>
              <a:spcBef>
                <a:spcPts val="361"/>
              </a:spcBef>
            </a:pPr>
            <a:r>
              <a:rPr lang="es-PE" sz="2001" b="1" spc="182" dirty="0">
                <a:solidFill>
                  <a:schemeClr val="tx1"/>
                </a:solidFill>
                <a:latin typeface="Arial Black" panose="020B0A04020102020204" pitchFamily="34" charset="0"/>
                <a:cs typeface="Arial" panose="020B0604020202020204" pitchFamily="34" charset="0"/>
              </a:rPr>
              <a:t>VISIÓN PSICOGENÉTICA</a:t>
            </a:r>
          </a:p>
        </p:txBody>
      </p:sp>
      <p:sp>
        <p:nvSpPr>
          <p:cNvPr id="13" name="object 6"/>
          <p:cNvSpPr txBox="1"/>
          <p:nvPr/>
        </p:nvSpPr>
        <p:spPr>
          <a:xfrm>
            <a:off x="2760954" y="2423777"/>
            <a:ext cx="6535446" cy="1165807"/>
          </a:xfrm>
          <a:prstGeom prst="rect">
            <a:avLst/>
          </a:prstGeom>
        </p:spPr>
        <p:txBody>
          <a:bodyPr vert="horz" wrap="square" lIns="0" tIns="45822" rIns="0" bIns="0" rtlCol="0">
            <a:spAutoFit/>
          </a:bodyPr>
          <a:lstStyle/>
          <a:p>
            <a:pPr marL="7701" marR="3081" indent="385" algn="ctr">
              <a:spcBef>
                <a:spcPts val="361"/>
              </a:spcBef>
            </a:pPr>
            <a:r>
              <a:rPr lang="es-PE" sz="2400" dirty="0">
                <a:solidFill>
                  <a:schemeClr val="tx1"/>
                </a:solidFill>
                <a:latin typeface="Arial Black" panose="020B0A04020102020204" pitchFamily="34" charset="0"/>
                <a:cs typeface="Arial" panose="020B0604020202020204" pitchFamily="34" charset="0"/>
              </a:rPr>
              <a:t>Un niño nunca dibuja lo que ve, dibuja su interpretación de ello. Dibuja lo que sabe de él</a:t>
            </a:r>
          </a:p>
        </p:txBody>
      </p:sp>
    </p:spTree>
    <p:custDataLst>
      <p:tags r:id="rId1"/>
    </p:custDataLst>
    <p:extLst>
      <p:ext uri="{BB962C8B-B14F-4D97-AF65-F5344CB8AC3E}">
        <p14:creationId xmlns:p14="http://schemas.microsoft.com/office/powerpoint/2010/main" val="773263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5" name="object 615"/>
          <p:cNvSpPr/>
          <p:nvPr/>
        </p:nvSpPr>
        <p:spPr>
          <a:xfrm>
            <a:off x="1911433" y="4343772"/>
            <a:ext cx="641133" cy="641133"/>
          </a:xfrm>
          <a:custGeom>
            <a:avLst/>
            <a:gdLst/>
            <a:ahLst/>
            <a:cxnLst/>
            <a:rect l="l" t="t" r="r" b="b"/>
            <a:pathLst>
              <a:path w="1057275" h="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chemeClr val="accent3"/>
          </a:solidFill>
        </p:spPr>
        <p:txBody>
          <a:bodyPr wrap="square" lIns="0" tIns="0" rIns="0" bIns="0" rtlCol="0"/>
          <a:lstStyle/>
          <a:p>
            <a:endParaRPr/>
          </a:p>
        </p:txBody>
      </p:sp>
      <p:sp>
        <p:nvSpPr>
          <p:cNvPr id="616" name="object 616"/>
          <p:cNvSpPr/>
          <p:nvPr/>
        </p:nvSpPr>
        <p:spPr>
          <a:xfrm>
            <a:off x="2028667" y="4472514"/>
            <a:ext cx="407013" cy="415870"/>
          </a:xfrm>
          <a:custGeom>
            <a:avLst/>
            <a:gdLst/>
            <a:ahLst/>
            <a:cxnLst/>
            <a:rect l="l" t="t" r="r" b="b"/>
            <a:pathLst>
              <a:path w="671195" h="685800">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w="671195" h="685800">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w="671195" h="685800">
                <a:moveTo>
                  <a:pt x="261855" y="563880"/>
                </a:moveTo>
                <a:lnTo>
                  <a:pt x="239720" y="563880"/>
                </a:lnTo>
                <a:lnTo>
                  <a:pt x="239720" y="608330"/>
                </a:lnTo>
                <a:lnTo>
                  <a:pt x="261855" y="608330"/>
                </a:lnTo>
                <a:lnTo>
                  <a:pt x="261855" y="563880"/>
                </a:lnTo>
                <a:close/>
              </a:path>
              <a:path w="671195" h="685800">
                <a:moveTo>
                  <a:pt x="430876" y="563880"/>
                </a:moveTo>
                <a:lnTo>
                  <a:pt x="408751" y="563880"/>
                </a:lnTo>
                <a:lnTo>
                  <a:pt x="408751" y="608330"/>
                </a:lnTo>
                <a:lnTo>
                  <a:pt x="430876" y="608330"/>
                </a:lnTo>
                <a:lnTo>
                  <a:pt x="430876" y="563880"/>
                </a:lnTo>
                <a:close/>
              </a:path>
              <a:path w="671195" h="685800">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w="671195" h="685800">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w="671195" h="685800">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w="671195" h="685800">
                <a:moveTo>
                  <a:pt x="580694" y="440690"/>
                </a:moveTo>
                <a:lnTo>
                  <a:pt x="558569" y="440690"/>
                </a:lnTo>
                <a:lnTo>
                  <a:pt x="558569" y="472440"/>
                </a:lnTo>
                <a:lnTo>
                  <a:pt x="580694" y="472440"/>
                </a:lnTo>
                <a:lnTo>
                  <a:pt x="580694" y="440690"/>
                </a:lnTo>
                <a:close/>
              </a:path>
              <a:path w="671195" h="685800">
                <a:moveTo>
                  <a:pt x="248709" y="232410"/>
                </a:moveTo>
                <a:lnTo>
                  <a:pt x="223103" y="232410"/>
                </a:lnTo>
                <a:lnTo>
                  <a:pt x="226139" y="238760"/>
                </a:lnTo>
                <a:lnTo>
                  <a:pt x="233218" y="250190"/>
                </a:lnTo>
                <a:lnTo>
                  <a:pt x="241347" y="265430"/>
                </a:lnTo>
                <a:lnTo>
                  <a:pt x="248777" y="281940"/>
                </a:lnTo>
                <a:lnTo>
                  <a:pt x="254668"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70" y="452120"/>
                </a:lnTo>
                <a:lnTo>
                  <a:pt x="358861" y="450850"/>
                </a:lnTo>
                <a:lnTo>
                  <a:pt x="368092"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w="671195" h="685800">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w="671195" h="685800">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56" y="438150"/>
                </a:lnTo>
                <a:lnTo>
                  <a:pt x="661269" y="430530"/>
                </a:lnTo>
                <a:lnTo>
                  <a:pt x="668093" y="420370"/>
                </a:lnTo>
                <a:lnTo>
                  <a:pt x="668649" y="417830"/>
                </a:lnTo>
                <a:lnTo>
                  <a:pt x="521251" y="417830"/>
                </a:lnTo>
                <a:lnTo>
                  <a:pt x="516905" y="414020"/>
                </a:lnTo>
                <a:lnTo>
                  <a:pt x="516905" y="290830"/>
                </a:lnTo>
                <a:lnTo>
                  <a:pt x="521251" y="287020"/>
                </a:lnTo>
                <a:lnTo>
                  <a:pt x="668844" y="287020"/>
                </a:lnTo>
                <a:lnTo>
                  <a:pt x="668093" y="283210"/>
                </a:lnTo>
                <a:lnTo>
                  <a:pt x="661269" y="273050"/>
                </a:lnTo>
                <a:lnTo>
                  <a:pt x="651156" y="266700"/>
                </a:lnTo>
                <a:lnTo>
                  <a:pt x="638786" y="264160"/>
                </a:lnTo>
                <a:close/>
              </a:path>
              <a:path w="671195" h="685800">
                <a:moveTo>
                  <a:pt x="376606" y="416560"/>
                </a:moveTo>
                <a:lnTo>
                  <a:pt x="354470" y="416560"/>
                </a:lnTo>
                <a:lnTo>
                  <a:pt x="354470" y="427990"/>
                </a:lnTo>
                <a:lnTo>
                  <a:pt x="351308" y="430530"/>
                </a:lnTo>
                <a:lnTo>
                  <a:pt x="375336" y="430530"/>
                </a:lnTo>
                <a:lnTo>
                  <a:pt x="376606" y="424180"/>
                </a:lnTo>
                <a:lnTo>
                  <a:pt x="376606" y="416560"/>
                </a:lnTo>
                <a:close/>
              </a:path>
              <a:path w="671195" h="685800">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w="671195" h="685800">
                <a:moveTo>
                  <a:pt x="668844" y="287020"/>
                </a:moveTo>
                <a:lnTo>
                  <a:pt x="644126" y="287020"/>
                </a:lnTo>
                <a:lnTo>
                  <a:pt x="648472" y="290830"/>
                </a:lnTo>
                <a:lnTo>
                  <a:pt x="648472" y="414020"/>
                </a:lnTo>
                <a:lnTo>
                  <a:pt x="644126" y="417830"/>
                </a:lnTo>
                <a:lnTo>
                  <a:pt x="668649" y="417830"/>
                </a:lnTo>
                <a:lnTo>
                  <a:pt x="670597" y="408940"/>
                </a:lnTo>
                <a:lnTo>
                  <a:pt x="670597" y="295910"/>
                </a:lnTo>
                <a:lnTo>
                  <a:pt x="668844" y="287020"/>
                </a:lnTo>
                <a:close/>
              </a:path>
              <a:path w="671195" h="685800">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74" y="406400"/>
                </a:lnTo>
                <a:lnTo>
                  <a:pt x="128928" y="358140"/>
                </a:lnTo>
                <a:lnTo>
                  <a:pt x="175816" y="358140"/>
                </a:lnTo>
                <a:lnTo>
                  <a:pt x="175816" y="354330"/>
                </a:lnTo>
                <a:lnTo>
                  <a:pt x="153691" y="354330"/>
                </a:lnTo>
                <a:lnTo>
                  <a:pt x="137482" y="332740"/>
                </a:lnTo>
                <a:lnTo>
                  <a:pt x="134645" y="331470"/>
                </a:lnTo>
                <a:lnTo>
                  <a:pt x="128425" y="330200"/>
                </a:lnTo>
                <a:close/>
              </a:path>
              <a:path w="671195" h="685800">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w="671195" h="685800">
                <a:moveTo>
                  <a:pt x="395035" y="381000"/>
                </a:moveTo>
                <a:lnTo>
                  <a:pt x="372910" y="381000"/>
                </a:lnTo>
                <a:lnTo>
                  <a:pt x="372910" y="391160"/>
                </a:lnTo>
                <a:lnTo>
                  <a:pt x="369747" y="394970"/>
                </a:lnTo>
                <a:lnTo>
                  <a:pt x="393865" y="394970"/>
                </a:lnTo>
                <a:lnTo>
                  <a:pt x="395035" y="387350"/>
                </a:lnTo>
                <a:lnTo>
                  <a:pt x="395035" y="381000"/>
                </a:lnTo>
                <a:close/>
              </a:path>
              <a:path w="671195" h="685800">
                <a:moveTo>
                  <a:pt x="611291" y="331470"/>
                </a:moveTo>
                <a:lnTo>
                  <a:pt x="568412" y="331470"/>
                </a:lnTo>
                <a:lnTo>
                  <a:pt x="603552" y="351790"/>
                </a:lnTo>
                <a:lnTo>
                  <a:pt x="568412" y="372110"/>
                </a:lnTo>
                <a:lnTo>
                  <a:pt x="613559" y="372110"/>
                </a:lnTo>
                <a:lnTo>
                  <a:pt x="628818" y="363220"/>
                </a:lnTo>
                <a:lnTo>
                  <a:pt x="631813" y="358140"/>
                </a:lnTo>
                <a:lnTo>
                  <a:pt x="631802" y="351790"/>
                </a:lnTo>
                <a:lnTo>
                  <a:pt x="631802" y="346710"/>
                </a:lnTo>
                <a:lnTo>
                  <a:pt x="628818" y="341630"/>
                </a:lnTo>
                <a:lnTo>
                  <a:pt x="611291" y="331470"/>
                </a:lnTo>
                <a:close/>
              </a:path>
              <a:path w="671195" h="685800">
                <a:moveTo>
                  <a:pt x="54459" y="340360"/>
                </a:moveTo>
                <a:lnTo>
                  <a:pt x="22124" y="365760"/>
                </a:lnTo>
                <a:lnTo>
                  <a:pt x="82563" y="365760"/>
                </a:lnTo>
                <a:lnTo>
                  <a:pt x="60982" y="341630"/>
                </a:lnTo>
                <a:lnTo>
                  <a:pt x="54459" y="340360"/>
                </a:lnTo>
                <a:close/>
              </a:path>
              <a:path w="671195" h="685800">
                <a:moveTo>
                  <a:pt x="412416" y="345440"/>
                </a:moveTo>
                <a:lnTo>
                  <a:pt x="390281" y="345440"/>
                </a:lnTo>
                <a:lnTo>
                  <a:pt x="390281" y="355600"/>
                </a:lnTo>
                <a:lnTo>
                  <a:pt x="387119" y="358140"/>
                </a:lnTo>
                <a:lnTo>
                  <a:pt x="411503" y="358140"/>
                </a:lnTo>
                <a:lnTo>
                  <a:pt x="412416" y="351790"/>
                </a:lnTo>
                <a:lnTo>
                  <a:pt x="412416" y="345440"/>
                </a:lnTo>
                <a:close/>
              </a:path>
              <a:path w="671195" h="685800">
                <a:moveTo>
                  <a:pt x="174064" y="287020"/>
                </a:moveTo>
                <a:lnTo>
                  <a:pt x="149346" y="287020"/>
                </a:lnTo>
                <a:lnTo>
                  <a:pt x="153691" y="290830"/>
                </a:lnTo>
                <a:lnTo>
                  <a:pt x="153691" y="354330"/>
                </a:lnTo>
                <a:lnTo>
                  <a:pt x="175816" y="354330"/>
                </a:lnTo>
                <a:lnTo>
                  <a:pt x="175816" y="295910"/>
                </a:lnTo>
                <a:lnTo>
                  <a:pt x="174064" y="287020"/>
                </a:lnTo>
                <a:close/>
              </a:path>
              <a:path w="671195" h="685800">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w="671195" h="685800">
                <a:moveTo>
                  <a:pt x="327267" y="223520"/>
                </a:moveTo>
                <a:lnTo>
                  <a:pt x="305132" y="223520"/>
                </a:lnTo>
                <a:lnTo>
                  <a:pt x="305132" y="322580"/>
                </a:lnTo>
                <a:lnTo>
                  <a:pt x="327267" y="322580"/>
                </a:lnTo>
                <a:lnTo>
                  <a:pt x="327267" y="223520"/>
                </a:lnTo>
                <a:close/>
              </a:path>
              <a:path w="671195" h="685800">
                <a:moveTo>
                  <a:pt x="365465" y="223520"/>
                </a:moveTo>
                <a:lnTo>
                  <a:pt x="343340" y="223520"/>
                </a:lnTo>
                <a:lnTo>
                  <a:pt x="343340" y="322580"/>
                </a:lnTo>
                <a:lnTo>
                  <a:pt x="365465" y="322580"/>
                </a:lnTo>
                <a:lnTo>
                  <a:pt x="365465" y="223520"/>
                </a:lnTo>
                <a:close/>
              </a:path>
              <a:path w="671195" h="685800">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694" y="232410"/>
                </a:lnTo>
                <a:lnTo>
                  <a:pt x="580694" y="217170"/>
                </a:lnTo>
                <a:lnTo>
                  <a:pt x="573165" y="209550"/>
                </a:lnTo>
                <a:lnTo>
                  <a:pt x="454750" y="209550"/>
                </a:lnTo>
                <a:lnTo>
                  <a:pt x="455525" y="205740"/>
                </a:lnTo>
                <a:lnTo>
                  <a:pt x="456111"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w="671195" h="685800">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w="671195" h="685800">
                <a:moveTo>
                  <a:pt x="236642" y="196850"/>
                </a:moveTo>
                <a:lnTo>
                  <a:pt x="214098" y="196850"/>
                </a:lnTo>
                <a:lnTo>
                  <a:pt x="214485" y="201930"/>
                </a:lnTo>
                <a:lnTo>
                  <a:pt x="215082" y="205740"/>
                </a:lnTo>
                <a:lnTo>
                  <a:pt x="215857" y="209550"/>
                </a:lnTo>
                <a:lnTo>
                  <a:pt x="97431"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w="671195" h="685800">
                <a:moveTo>
                  <a:pt x="580694" y="232410"/>
                </a:moveTo>
                <a:lnTo>
                  <a:pt x="558569" y="232410"/>
                </a:lnTo>
                <a:lnTo>
                  <a:pt x="558569" y="264160"/>
                </a:lnTo>
                <a:lnTo>
                  <a:pt x="580694" y="264160"/>
                </a:lnTo>
                <a:lnTo>
                  <a:pt x="580694" y="232410"/>
                </a:lnTo>
                <a:close/>
              </a:path>
              <a:path w="671195" h="685800">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w="671195" h="685800">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1" y="219710"/>
                </a:lnTo>
                <a:lnTo>
                  <a:pt x="406092" y="212090"/>
                </a:lnTo>
                <a:lnTo>
                  <a:pt x="413982"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w="671195" h="685800">
                <a:moveTo>
                  <a:pt x="324363" y="171450"/>
                </a:moveTo>
                <a:lnTo>
                  <a:pt x="298566" y="171450"/>
                </a:lnTo>
                <a:lnTo>
                  <a:pt x="305132" y="177800"/>
                </a:lnTo>
                <a:lnTo>
                  <a:pt x="305132" y="200660"/>
                </a:lnTo>
                <a:lnTo>
                  <a:pt x="327257" y="200660"/>
                </a:lnTo>
                <a:lnTo>
                  <a:pt x="327257" y="186690"/>
                </a:lnTo>
                <a:lnTo>
                  <a:pt x="324363" y="171450"/>
                </a:lnTo>
                <a:close/>
              </a:path>
              <a:path w="671195" h="685800">
                <a:moveTo>
                  <a:pt x="380103" y="149860"/>
                </a:moveTo>
                <a:lnTo>
                  <a:pt x="365805" y="152400"/>
                </a:lnTo>
                <a:lnTo>
                  <a:pt x="354114" y="160020"/>
                </a:lnTo>
                <a:lnTo>
                  <a:pt x="346225" y="171450"/>
                </a:lnTo>
                <a:lnTo>
                  <a:pt x="343329" y="186690"/>
                </a:lnTo>
                <a:lnTo>
                  <a:pt x="343329" y="200660"/>
                </a:lnTo>
                <a:lnTo>
                  <a:pt x="365465" y="200660"/>
                </a:lnTo>
                <a:lnTo>
                  <a:pt x="365465" y="177800"/>
                </a:lnTo>
                <a:lnTo>
                  <a:pt x="372030" y="171450"/>
                </a:lnTo>
                <a:lnTo>
                  <a:pt x="413982" y="171450"/>
                </a:lnTo>
                <a:lnTo>
                  <a:pt x="406092" y="160020"/>
                </a:lnTo>
                <a:lnTo>
                  <a:pt x="394401" y="152400"/>
                </a:lnTo>
                <a:lnTo>
                  <a:pt x="380103" y="149860"/>
                </a:lnTo>
                <a:close/>
              </a:path>
              <a:path w="671195" h="685800">
                <a:moveTo>
                  <a:pt x="413982" y="171450"/>
                </a:moveTo>
                <a:lnTo>
                  <a:pt x="388176" y="171450"/>
                </a:lnTo>
                <a:lnTo>
                  <a:pt x="394752" y="177800"/>
                </a:lnTo>
                <a:lnTo>
                  <a:pt x="394752" y="194310"/>
                </a:lnTo>
                <a:lnTo>
                  <a:pt x="388176" y="200660"/>
                </a:lnTo>
                <a:lnTo>
                  <a:pt x="413982" y="200660"/>
                </a:lnTo>
                <a:lnTo>
                  <a:pt x="416877" y="186690"/>
                </a:lnTo>
                <a:lnTo>
                  <a:pt x="413982" y="171450"/>
                </a:lnTo>
                <a:close/>
              </a:path>
              <a:path w="671195" h="685800">
                <a:moveTo>
                  <a:pt x="168466" y="95250"/>
                </a:moveTo>
                <a:lnTo>
                  <a:pt x="161701" y="96520"/>
                </a:lnTo>
                <a:lnTo>
                  <a:pt x="155586" y="107950"/>
                </a:lnTo>
                <a:lnTo>
                  <a:pt x="157408" y="114300"/>
                </a:lnTo>
                <a:lnTo>
                  <a:pt x="162696" y="118110"/>
                </a:lnTo>
                <a:lnTo>
                  <a:pt x="186999" y="132080"/>
                </a:lnTo>
                <a:lnTo>
                  <a:pt x="194601" y="132080"/>
                </a:lnTo>
                <a:lnTo>
                  <a:pt x="198329" y="129540"/>
                </a:lnTo>
                <a:lnTo>
                  <a:pt x="203428" y="120650"/>
                </a:lnTo>
                <a:lnTo>
                  <a:pt x="201616" y="114300"/>
                </a:lnTo>
                <a:lnTo>
                  <a:pt x="168466" y="95250"/>
                </a:lnTo>
                <a:close/>
              </a:path>
              <a:path w="671195" h="685800">
                <a:moveTo>
                  <a:pt x="502131" y="95250"/>
                </a:moveTo>
                <a:lnTo>
                  <a:pt x="468980" y="114300"/>
                </a:lnTo>
                <a:lnTo>
                  <a:pt x="467169" y="120650"/>
                </a:lnTo>
                <a:lnTo>
                  <a:pt x="472268" y="129540"/>
                </a:lnTo>
                <a:lnTo>
                  <a:pt x="475995" y="132080"/>
                </a:lnTo>
                <a:lnTo>
                  <a:pt x="483597" y="132080"/>
                </a:lnTo>
                <a:lnTo>
                  <a:pt x="513199" y="114300"/>
                </a:lnTo>
                <a:lnTo>
                  <a:pt x="515010" y="107950"/>
                </a:lnTo>
                <a:lnTo>
                  <a:pt x="508895" y="96520"/>
                </a:lnTo>
                <a:lnTo>
                  <a:pt x="502131" y="95250"/>
                </a:lnTo>
                <a:close/>
              </a:path>
              <a:path w="671195" h="685800">
                <a:moveTo>
                  <a:pt x="238600" y="24130"/>
                </a:moveTo>
                <a:lnTo>
                  <a:pt x="228013" y="30480"/>
                </a:lnTo>
                <a:lnTo>
                  <a:pt x="226202" y="38100"/>
                </a:lnTo>
                <a:lnTo>
                  <a:pt x="242285" y="64770"/>
                </a:lnTo>
                <a:lnTo>
                  <a:pt x="244338" y="68580"/>
                </a:lnTo>
                <a:lnTo>
                  <a:pt x="248055" y="71120"/>
                </a:lnTo>
                <a:lnTo>
                  <a:pt x="253751" y="71120"/>
                </a:lnTo>
                <a:lnTo>
                  <a:pt x="255657" y="69850"/>
                </a:lnTo>
                <a:lnTo>
                  <a:pt x="262693" y="66040"/>
                </a:lnTo>
                <a:lnTo>
                  <a:pt x="264505" y="59690"/>
                </a:lnTo>
                <a:lnTo>
                  <a:pt x="245374" y="26670"/>
                </a:lnTo>
                <a:lnTo>
                  <a:pt x="238600" y="24130"/>
                </a:lnTo>
                <a:close/>
              </a:path>
              <a:path w="671195" h="685800">
                <a:moveTo>
                  <a:pt x="431997" y="24130"/>
                </a:moveTo>
                <a:lnTo>
                  <a:pt x="425233" y="26670"/>
                </a:lnTo>
                <a:lnTo>
                  <a:pt x="406092" y="59690"/>
                </a:lnTo>
                <a:lnTo>
                  <a:pt x="407903" y="66040"/>
                </a:lnTo>
                <a:lnTo>
                  <a:pt x="413191" y="69850"/>
                </a:lnTo>
                <a:lnTo>
                  <a:pt x="414940" y="69850"/>
                </a:lnTo>
                <a:lnTo>
                  <a:pt x="416845" y="71120"/>
                </a:lnTo>
                <a:lnTo>
                  <a:pt x="422542" y="71120"/>
                </a:lnTo>
                <a:lnTo>
                  <a:pt x="426259" y="68580"/>
                </a:lnTo>
                <a:lnTo>
                  <a:pt x="444394" y="38100"/>
                </a:lnTo>
                <a:lnTo>
                  <a:pt x="442583" y="30480"/>
                </a:lnTo>
                <a:lnTo>
                  <a:pt x="431997" y="24130"/>
                </a:lnTo>
                <a:close/>
              </a:path>
              <a:path w="671195" h="685800">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bg1"/>
          </a:solidFill>
        </p:spPr>
        <p:txBody>
          <a:bodyPr wrap="square" lIns="0" tIns="0" rIns="0" bIns="0" rtlCol="0"/>
          <a:lstStyle/>
          <a:p>
            <a:endParaRPr/>
          </a:p>
        </p:txBody>
      </p:sp>
      <p:grpSp>
        <p:nvGrpSpPr>
          <p:cNvPr id="2" name="Grupo 1"/>
          <p:cNvGrpSpPr/>
          <p:nvPr/>
        </p:nvGrpSpPr>
        <p:grpSpPr>
          <a:xfrm>
            <a:off x="1150960" y="2707878"/>
            <a:ext cx="2162203" cy="1263725"/>
            <a:chOff x="1897313" y="4465491"/>
            <a:chExt cx="3565633" cy="2083976"/>
          </a:xfrm>
        </p:grpSpPr>
        <p:sp>
          <p:nvSpPr>
            <p:cNvPr id="617" name="object 617"/>
            <p:cNvSpPr/>
            <p:nvPr/>
          </p:nvSpPr>
          <p:spPr>
            <a:xfrm>
              <a:off x="1897313" y="4506037"/>
              <a:ext cx="3501390" cy="2043430"/>
            </a:xfrm>
            <a:custGeom>
              <a:avLst/>
              <a:gdLst/>
              <a:ahLst/>
              <a:cxnLst/>
              <a:rect l="l" t="t" r="r" b="b"/>
              <a:pathLst>
                <a:path w="3501390" h="2043429">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18" name="object 618"/>
            <p:cNvSpPr/>
            <p:nvPr/>
          </p:nvSpPr>
          <p:spPr>
            <a:xfrm>
              <a:off x="1961556" y="4465491"/>
              <a:ext cx="3501390" cy="2043430"/>
            </a:xfrm>
            <a:custGeom>
              <a:avLst/>
              <a:gdLst/>
              <a:ahLst/>
              <a:cxnLst/>
              <a:rect l="l" t="t" r="r" b="b"/>
              <a:pathLst>
                <a:path w="3501390" h="2043429">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ln w="12700">
              <a:solidFill>
                <a:srgbClr val="000000"/>
              </a:solidFill>
            </a:ln>
          </p:spPr>
          <p:txBody>
            <a:bodyPr wrap="square" lIns="0" tIns="0" rIns="0" bIns="0" rtlCol="0"/>
            <a:lstStyle/>
            <a:p>
              <a:endParaRPr/>
            </a:p>
          </p:txBody>
        </p:sp>
      </p:grpSp>
      <p:sp>
        <p:nvSpPr>
          <p:cNvPr id="619" name="object 619"/>
          <p:cNvSpPr txBox="1"/>
          <p:nvPr/>
        </p:nvSpPr>
        <p:spPr>
          <a:xfrm>
            <a:off x="1386571" y="3022716"/>
            <a:ext cx="1659718" cy="636021"/>
          </a:xfrm>
          <a:prstGeom prst="rect">
            <a:avLst/>
          </a:prstGeom>
        </p:spPr>
        <p:txBody>
          <a:bodyPr vert="horz" wrap="square" lIns="0" tIns="7316" rIns="0" bIns="0" rtlCol="0">
            <a:spAutoFit/>
          </a:bodyPr>
          <a:lstStyle/>
          <a:p>
            <a:pPr marL="7701" algn="ctr">
              <a:spcBef>
                <a:spcPts val="58"/>
              </a:spcBef>
            </a:pPr>
            <a:r>
              <a:rPr sz="2001" b="1" dirty="0" err="1">
                <a:solidFill>
                  <a:srgbClr val="231F1F"/>
                </a:solidFill>
                <a:latin typeface="Arial" panose="020B0604020202020204" pitchFamily="34" charset="0"/>
                <a:cs typeface="Arial" panose="020B0604020202020204" pitchFamily="34" charset="0"/>
              </a:rPr>
              <a:t>Adquiere</a:t>
            </a:r>
            <a:endParaRPr lang="es-PE" sz="2001" b="1" dirty="0">
              <a:solidFill>
                <a:srgbClr val="231F1F"/>
              </a:solidFill>
              <a:latin typeface="Arial" panose="020B0604020202020204" pitchFamily="34" charset="0"/>
              <a:cs typeface="Arial" panose="020B0604020202020204" pitchFamily="34" charset="0"/>
            </a:endParaRPr>
          </a:p>
          <a:p>
            <a:pPr marL="7701" algn="ctr">
              <a:spcBef>
                <a:spcPts val="58"/>
              </a:spcBef>
            </a:pPr>
            <a:r>
              <a:rPr lang="es-PE" sz="2001" b="1" dirty="0">
                <a:solidFill>
                  <a:srgbClr val="231F1F"/>
                </a:solidFill>
                <a:latin typeface="Arial" panose="020B0604020202020204" pitchFamily="34" charset="0"/>
                <a:cs typeface="Arial" panose="020B0604020202020204" pitchFamily="34" charset="0"/>
              </a:rPr>
              <a:t>Transforma</a:t>
            </a:r>
            <a:endParaRPr lang="es-PE" sz="2001" b="1" dirty="0">
              <a:latin typeface="Arial" panose="020B0604020202020204" pitchFamily="34" charset="0"/>
              <a:cs typeface="Arial" panose="020B0604020202020204" pitchFamily="34" charset="0"/>
            </a:endParaRPr>
          </a:p>
        </p:txBody>
      </p:sp>
      <p:sp>
        <p:nvSpPr>
          <p:cNvPr id="622" name="object 622"/>
          <p:cNvSpPr/>
          <p:nvPr/>
        </p:nvSpPr>
        <p:spPr>
          <a:xfrm>
            <a:off x="2242697" y="3946669"/>
            <a:ext cx="0" cy="257223"/>
          </a:xfrm>
          <a:custGeom>
            <a:avLst/>
            <a:gdLst/>
            <a:ahLst/>
            <a:cxnLst/>
            <a:rect l="l" t="t" r="r" b="b"/>
            <a:pathLst>
              <a:path h="424179">
                <a:moveTo>
                  <a:pt x="0" y="423620"/>
                </a:moveTo>
                <a:lnTo>
                  <a:pt x="0" y="0"/>
                </a:lnTo>
              </a:path>
            </a:pathLst>
          </a:custGeom>
          <a:ln w="10470">
            <a:solidFill>
              <a:srgbClr val="231F1F"/>
            </a:solidFill>
          </a:ln>
        </p:spPr>
        <p:txBody>
          <a:bodyPr wrap="square" lIns="0" tIns="0" rIns="0" bIns="0" rtlCol="0"/>
          <a:lstStyle/>
          <a:p>
            <a:endParaRPr/>
          </a:p>
        </p:txBody>
      </p:sp>
      <p:sp>
        <p:nvSpPr>
          <p:cNvPr id="624" name="object 624"/>
          <p:cNvSpPr/>
          <p:nvPr/>
        </p:nvSpPr>
        <p:spPr>
          <a:xfrm>
            <a:off x="4508527" y="4359074"/>
            <a:ext cx="641133" cy="641133"/>
          </a:xfrm>
          <a:custGeom>
            <a:avLst/>
            <a:gdLst/>
            <a:ahLst/>
            <a:cxnLst/>
            <a:rect l="l" t="t" r="r" b="b"/>
            <a:pathLst>
              <a:path w="1057275" h="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chemeClr val="accent4">
              <a:lumMod val="20000"/>
              <a:lumOff val="80000"/>
            </a:schemeClr>
          </a:solidFill>
        </p:spPr>
        <p:txBody>
          <a:bodyPr wrap="square" lIns="0" tIns="0" rIns="0" bIns="0" rtlCol="0"/>
          <a:lstStyle/>
          <a:p>
            <a:endParaRPr/>
          </a:p>
        </p:txBody>
      </p:sp>
      <p:sp>
        <p:nvSpPr>
          <p:cNvPr id="625" name="object 625"/>
          <p:cNvSpPr/>
          <p:nvPr/>
        </p:nvSpPr>
        <p:spPr>
          <a:xfrm>
            <a:off x="4625761" y="4471779"/>
            <a:ext cx="407013" cy="415870"/>
          </a:xfrm>
          <a:custGeom>
            <a:avLst/>
            <a:gdLst/>
            <a:ahLst/>
            <a:cxnLst/>
            <a:rect l="l" t="t" r="r" b="b"/>
            <a:pathLst>
              <a:path w="671195" h="685800">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w="671195" h="685800">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w="671195" h="685800">
                <a:moveTo>
                  <a:pt x="261855" y="563880"/>
                </a:moveTo>
                <a:lnTo>
                  <a:pt x="239720" y="563880"/>
                </a:lnTo>
                <a:lnTo>
                  <a:pt x="239720" y="608330"/>
                </a:lnTo>
                <a:lnTo>
                  <a:pt x="261855" y="608330"/>
                </a:lnTo>
                <a:lnTo>
                  <a:pt x="261855" y="563880"/>
                </a:lnTo>
                <a:close/>
              </a:path>
              <a:path w="671195" h="685800">
                <a:moveTo>
                  <a:pt x="430876" y="563880"/>
                </a:moveTo>
                <a:lnTo>
                  <a:pt x="408751" y="563880"/>
                </a:lnTo>
                <a:lnTo>
                  <a:pt x="408751" y="608330"/>
                </a:lnTo>
                <a:lnTo>
                  <a:pt x="430876" y="608330"/>
                </a:lnTo>
                <a:lnTo>
                  <a:pt x="430876" y="563880"/>
                </a:lnTo>
                <a:close/>
              </a:path>
              <a:path w="671195" h="685800">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w="671195" h="685800">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w="671195" h="685800">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w="671195" h="685800">
                <a:moveTo>
                  <a:pt x="580694" y="440690"/>
                </a:moveTo>
                <a:lnTo>
                  <a:pt x="558569" y="440690"/>
                </a:lnTo>
                <a:lnTo>
                  <a:pt x="558569" y="472440"/>
                </a:lnTo>
                <a:lnTo>
                  <a:pt x="580694" y="472440"/>
                </a:lnTo>
                <a:lnTo>
                  <a:pt x="580694" y="440690"/>
                </a:lnTo>
                <a:close/>
              </a:path>
              <a:path w="671195" h="685800">
                <a:moveTo>
                  <a:pt x="248709" y="232410"/>
                </a:moveTo>
                <a:lnTo>
                  <a:pt x="223103" y="232410"/>
                </a:lnTo>
                <a:lnTo>
                  <a:pt x="226139" y="238760"/>
                </a:lnTo>
                <a:lnTo>
                  <a:pt x="233218" y="250190"/>
                </a:lnTo>
                <a:lnTo>
                  <a:pt x="241347" y="265430"/>
                </a:lnTo>
                <a:lnTo>
                  <a:pt x="248777" y="281940"/>
                </a:lnTo>
                <a:lnTo>
                  <a:pt x="254668"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60" y="452120"/>
                </a:lnTo>
                <a:lnTo>
                  <a:pt x="358857" y="450850"/>
                </a:lnTo>
                <a:lnTo>
                  <a:pt x="368090"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w="671195" h="685800">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w="671195" h="685800">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56" y="438150"/>
                </a:lnTo>
                <a:lnTo>
                  <a:pt x="661269" y="430530"/>
                </a:lnTo>
                <a:lnTo>
                  <a:pt x="668093" y="420370"/>
                </a:lnTo>
                <a:lnTo>
                  <a:pt x="668649" y="417830"/>
                </a:lnTo>
                <a:lnTo>
                  <a:pt x="521251" y="417830"/>
                </a:lnTo>
                <a:lnTo>
                  <a:pt x="516905" y="414020"/>
                </a:lnTo>
                <a:lnTo>
                  <a:pt x="516905" y="290830"/>
                </a:lnTo>
                <a:lnTo>
                  <a:pt x="521251" y="287020"/>
                </a:lnTo>
                <a:lnTo>
                  <a:pt x="668844" y="287020"/>
                </a:lnTo>
                <a:lnTo>
                  <a:pt x="668093" y="283210"/>
                </a:lnTo>
                <a:lnTo>
                  <a:pt x="661269" y="273050"/>
                </a:lnTo>
                <a:lnTo>
                  <a:pt x="651156" y="266700"/>
                </a:lnTo>
                <a:lnTo>
                  <a:pt x="638786" y="264160"/>
                </a:lnTo>
                <a:close/>
              </a:path>
              <a:path w="671195" h="685800">
                <a:moveTo>
                  <a:pt x="376606" y="416560"/>
                </a:moveTo>
                <a:lnTo>
                  <a:pt x="354470" y="416560"/>
                </a:lnTo>
                <a:lnTo>
                  <a:pt x="354470" y="427990"/>
                </a:lnTo>
                <a:lnTo>
                  <a:pt x="351308" y="430530"/>
                </a:lnTo>
                <a:lnTo>
                  <a:pt x="375336" y="430530"/>
                </a:lnTo>
                <a:lnTo>
                  <a:pt x="376606" y="424180"/>
                </a:lnTo>
                <a:lnTo>
                  <a:pt x="376606" y="416560"/>
                </a:lnTo>
                <a:close/>
              </a:path>
              <a:path w="671195" h="685800">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w="671195" h="685800">
                <a:moveTo>
                  <a:pt x="668844" y="287020"/>
                </a:moveTo>
                <a:lnTo>
                  <a:pt x="644126" y="287020"/>
                </a:lnTo>
                <a:lnTo>
                  <a:pt x="648472" y="290830"/>
                </a:lnTo>
                <a:lnTo>
                  <a:pt x="648472" y="414020"/>
                </a:lnTo>
                <a:lnTo>
                  <a:pt x="644126" y="417830"/>
                </a:lnTo>
                <a:lnTo>
                  <a:pt x="668649" y="417830"/>
                </a:lnTo>
                <a:lnTo>
                  <a:pt x="670597" y="408940"/>
                </a:lnTo>
                <a:lnTo>
                  <a:pt x="670597" y="295910"/>
                </a:lnTo>
                <a:lnTo>
                  <a:pt x="668844" y="287020"/>
                </a:lnTo>
                <a:close/>
              </a:path>
              <a:path w="671195" h="685800">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74" y="406400"/>
                </a:lnTo>
                <a:lnTo>
                  <a:pt x="128928" y="358140"/>
                </a:lnTo>
                <a:lnTo>
                  <a:pt x="175816" y="358140"/>
                </a:lnTo>
                <a:lnTo>
                  <a:pt x="175816" y="354330"/>
                </a:lnTo>
                <a:lnTo>
                  <a:pt x="153691" y="354330"/>
                </a:lnTo>
                <a:lnTo>
                  <a:pt x="137482" y="332740"/>
                </a:lnTo>
                <a:lnTo>
                  <a:pt x="134645" y="331470"/>
                </a:lnTo>
                <a:lnTo>
                  <a:pt x="128425" y="330200"/>
                </a:lnTo>
                <a:close/>
              </a:path>
              <a:path w="671195" h="685800">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w="671195" h="685800">
                <a:moveTo>
                  <a:pt x="395035" y="381000"/>
                </a:moveTo>
                <a:lnTo>
                  <a:pt x="372910" y="381000"/>
                </a:lnTo>
                <a:lnTo>
                  <a:pt x="372910" y="391160"/>
                </a:lnTo>
                <a:lnTo>
                  <a:pt x="369747" y="394970"/>
                </a:lnTo>
                <a:lnTo>
                  <a:pt x="393865" y="394970"/>
                </a:lnTo>
                <a:lnTo>
                  <a:pt x="395035" y="387350"/>
                </a:lnTo>
                <a:lnTo>
                  <a:pt x="395035" y="381000"/>
                </a:lnTo>
                <a:close/>
              </a:path>
              <a:path w="671195" h="685800">
                <a:moveTo>
                  <a:pt x="611291" y="331470"/>
                </a:moveTo>
                <a:lnTo>
                  <a:pt x="568412" y="331470"/>
                </a:lnTo>
                <a:lnTo>
                  <a:pt x="603552" y="351790"/>
                </a:lnTo>
                <a:lnTo>
                  <a:pt x="568412" y="372110"/>
                </a:lnTo>
                <a:lnTo>
                  <a:pt x="613559" y="372110"/>
                </a:lnTo>
                <a:lnTo>
                  <a:pt x="628818" y="363220"/>
                </a:lnTo>
                <a:lnTo>
                  <a:pt x="631802" y="358140"/>
                </a:lnTo>
                <a:lnTo>
                  <a:pt x="631802" y="346710"/>
                </a:lnTo>
                <a:lnTo>
                  <a:pt x="628818" y="341630"/>
                </a:lnTo>
                <a:lnTo>
                  <a:pt x="611291" y="331470"/>
                </a:lnTo>
                <a:close/>
              </a:path>
              <a:path w="671195" h="685800">
                <a:moveTo>
                  <a:pt x="54459" y="340360"/>
                </a:moveTo>
                <a:lnTo>
                  <a:pt x="22124" y="365760"/>
                </a:lnTo>
                <a:lnTo>
                  <a:pt x="82563" y="365760"/>
                </a:lnTo>
                <a:lnTo>
                  <a:pt x="60982" y="341630"/>
                </a:lnTo>
                <a:lnTo>
                  <a:pt x="54459" y="340360"/>
                </a:lnTo>
                <a:close/>
              </a:path>
              <a:path w="671195" h="685800">
                <a:moveTo>
                  <a:pt x="412416" y="345440"/>
                </a:moveTo>
                <a:lnTo>
                  <a:pt x="390281" y="345440"/>
                </a:lnTo>
                <a:lnTo>
                  <a:pt x="390281" y="355600"/>
                </a:lnTo>
                <a:lnTo>
                  <a:pt x="387119" y="358140"/>
                </a:lnTo>
                <a:lnTo>
                  <a:pt x="411503" y="358140"/>
                </a:lnTo>
                <a:lnTo>
                  <a:pt x="412416" y="351790"/>
                </a:lnTo>
                <a:lnTo>
                  <a:pt x="412416" y="345440"/>
                </a:lnTo>
                <a:close/>
              </a:path>
              <a:path w="671195" h="685800">
                <a:moveTo>
                  <a:pt x="174064" y="287020"/>
                </a:moveTo>
                <a:lnTo>
                  <a:pt x="149346" y="287020"/>
                </a:lnTo>
                <a:lnTo>
                  <a:pt x="153691" y="290830"/>
                </a:lnTo>
                <a:lnTo>
                  <a:pt x="153691" y="354330"/>
                </a:lnTo>
                <a:lnTo>
                  <a:pt x="175816" y="354330"/>
                </a:lnTo>
                <a:lnTo>
                  <a:pt x="175816" y="295910"/>
                </a:lnTo>
                <a:lnTo>
                  <a:pt x="174064" y="287020"/>
                </a:lnTo>
                <a:close/>
              </a:path>
              <a:path w="671195" h="685800">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w="671195" h="685800">
                <a:moveTo>
                  <a:pt x="327267" y="223520"/>
                </a:moveTo>
                <a:lnTo>
                  <a:pt x="305132" y="223520"/>
                </a:lnTo>
                <a:lnTo>
                  <a:pt x="305132" y="322580"/>
                </a:lnTo>
                <a:lnTo>
                  <a:pt x="327267" y="322580"/>
                </a:lnTo>
                <a:lnTo>
                  <a:pt x="327267" y="223520"/>
                </a:lnTo>
                <a:close/>
              </a:path>
              <a:path w="671195" h="685800">
                <a:moveTo>
                  <a:pt x="365465" y="223520"/>
                </a:moveTo>
                <a:lnTo>
                  <a:pt x="343340" y="223520"/>
                </a:lnTo>
                <a:lnTo>
                  <a:pt x="343340" y="322580"/>
                </a:lnTo>
                <a:lnTo>
                  <a:pt x="365465" y="322580"/>
                </a:lnTo>
                <a:lnTo>
                  <a:pt x="365465" y="223520"/>
                </a:lnTo>
                <a:close/>
              </a:path>
              <a:path w="671195" h="685800">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694" y="232410"/>
                </a:lnTo>
                <a:lnTo>
                  <a:pt x="580694" y="217170"/>
                </a:lnTo>
                <a:lnTo>
                  <a:pt x="573165" y="209550"/>
                </a:lnTo>
                <a:lnTo>
                  <a:pt x="454750" y="209550"/>
                </a:lnTo>
                <a:lnTo>
                  <a:pt x="455525" y="205740"/>
                </a:lnTo>
                <a:lnTo>
                  <a:pt x="456111"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w="671195" h="685800">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w="671195" h="685800">
                <a:moveTo>
                  <a:pt x="236642" y="196850"/>
                </a:moveTo>
                <a:lnTo>
                  <a:pt x="214098" y="196850"/>
                </a:lnTo>
                <a:lnTo>
                  <a:pt x="214485" y="201930"/>
                </a:lnTo>
                <a:lnTo>
                  <a:pt x="215082" y="205740"/>
                </a:lnTo>
                <a:lnTo>
                  <a:pt x="215857" y="209550"/>
                </a:lnTo>
                <a:lnTo>
                  <a:pt x="97431"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w="671195" h="685800">
                <a:moveTo>
                  <a:pt x="580694" y="232410"/>
                </a:moveTo>
                <a:lnTo>
                  <a:pt x="558569" y="232410"/>
                </a:lnTo>
                <a:lnTo>
                  <a:pt x="558569" y="264160"/>
                </a:lnTo>
                <a:lnTo>
                  <a:pt x="580694" y="264160"/>
                </a:lnTo>
                <a:lnTo>
                  <a:pt x="580694" y="232410"/>
                </a:lnTo>
                <a:close/>
              </a:path>
              <a:path w="671195" h="685800">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w="671195" h="685800">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1" y="219710"/>
                </a:lnTo>
                <a:lnTo>
                  <a:pt x="406092" y="212090"/>
                </a:lnTo>
                <a:lnTo>
                  <a:pt x="413982"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w="671195" h="685800">
                <a:moveTo>
                  <a:pt x="324363" y="171450"/>
                </a:moveTo>
                <a:lnTo>
                  <a:pt x="298566" y="171450"/>
                </a:lnTo>
                <a:lnTo>
                  <a:pt x="305132" y="177800"/>
                </a:lnTo>
                <a:lnTo>
                  <a:pt x="305132" y="200660"/>
                </a:lnTo>
                <a:lnTo>
                  <a:pt x="327257" y="200660"/>
                </a:lnTo>
                <a:lnTo>
                  <a:pt x="327257" y="186690"/>
                </a:lnTo>
                <a:lnTo>
                  <a:pt x="324363" y="171450"/>
                </a:lnTo>
                <a:close/>
              </a:path>
              <a:path w="671195" h="685800">
                <a:moveTo>
                  <a:pt x="380103" y="149860"/>
                </a:moveTo>
                <a:lnTo>
                  <a:pt x="365805" y="152400"/>
                </a:lnTo>
                <a:lnTo>
                  <a:pt x="354114" y="160020"/>
                </a:lnTo>
                <a:lnTo>
                  <a:pt x="346225" y="171450"/>
                </a:lnTo>
                <a:lnTo>
                  <a:pt x="343329" y="186690"/>
                </a:lnTo>
                <a:lnTo>
                  <a:pt x="343329" y="200660"/>
                </a:lnTo>
                <a:lnTo>
                  <a:pt x="365465" y="200660"/>
                </a:lnTo>
                <a:lnTo>
                  <a:pt x="365465" y="177800"/>
                </a:lnTo>
                <a:lnTo>
                  <a:pt x="372030" y="171450"/>
                </a:lnTo>
                <a:lnTo>
                  <a:pt x="413982" y="171450"/>
                </a:lnTo>
                <a:lnTo>
                  <a:pt x="406092" y="160020"/>
                </a:lnTo>
                <a:lnTo>
                  <a:pt x="394401" y="152400"/>
                </a:lnTo>
                <a:lnTo>
                  <a:pt x="380103" y="149860"/>
                </a:lnTo>
                <a:close/>
              </a:path>
              <a:path w="671195" h="685800">
                <a:moveTo>
                  <a:pt x="413982" y="171450"/>
                </a:moveTo>
                <a:lnTo>
                  <a:pt x="388176" y="171450"/>
                </a:lnTo>
                <a:lnTo>
                  <a:pt x="394752" y="177800"/>
                </a:lnTo>
                <a:lnTo>
                  <a:pt x="394752" y="194310"/>
                </a:lnTo>
                <a:lnTo>
                  <a:pt x="388176" y="200660"/>
                </a:lnTo>
                <a:lnTo>
                  <a:pt x="413982" y="200660"/>
                </a:lnTo>
                <a:lnTo>
                  <a:pt x="416877" y="186690"/>
                </a:lnTo>
                <a:lnTo>
                  <a:pt x="413982" y="171450"/>
                </a:lnTo>
                <a:close/>
              </a:path>
              <a:path w="671195" h="685800">
                <a:moveTo>
                  <a:pt x="168466" y="95250"/>
                </a:moveTo>
                <a:lnTo>
                  <a:pt x="161701" y="96520"/>
                </a:lnTo>
                <a:lnTo>
                  <a:pt x="155586" y="107950"/>
                </a:lnTo>
                <a:lnTo>
                  <a:pt x="157398" y="114300"/>
                </a:lnTo>
                <a:lnTo>
                  <a:pt x="162696" y="118110"/>
                </a:lnTo>
                <a:lnTo>
                  <a:pt x="186999" y="132080"/>
                </a:lnTo>
                <a:lnTo>
                  <a:pt x="194601" y="132080"/>
                </a:lnTo>
                <a:lnTo>
                  <a:pt x="198329" y="129540"/>
                </a:lnTo>
                <a:lnTo>
                  <a:pt x="203428" y="120650"/>
                </a:lnTo>
                <a:lnTo>
                  <a:pt x="201616" y="114300"/>
                </a:lnTo>
                <a:lnTo>
                  <a:pt x="168466" y="95250"/>
                </a:lnTo>
                <a:close/>
              </a:path>
              <a:path w="671195" h="685800">
                <a:moveTo>
                  <a:pt x="502131" y="95250"/>
                </a:moveTo>
                <a:lnTo>
                  <a:pt x="468980" y="114300"/>
                </a:lnTo>
                <a:lnTo>
                  <a:pt x="467169" y="120650"/>
                </a:lnTo>
                <a:lnTo>
                  <a:pt x="472268" y="129540"/>
                </a:lnTo>
                <a:lnTo>
                  <a:pt x="475995" y="132080"/>
                </a:lnTo>
                <a:lnTo>
                  <a:pt x="483597" y="132080"/>
                </a:lnTo>
                <a:lnTo>
                  <a:pt x="513188" y="114300"/>
                </a:lnTo>
                <a:lnTo>
                  <a:pt x="515010" y="107950"/>
                </a:lnTo>
                <a:lnTo>
                  <a:pt x="508895" y="96520"/>
                </a:lnTo>
                <a:lnTo>
                  <a:pt x="502131" y="95250"/>
                </a:lnTo>
                <a:close/>
              </a:path>
              <a:path w="671195" h="685800">
                <a:moveTo>
                  <a:pt x="238600" y="24130"/>
                </a:moveTo>
                <a:lnTo>
                  <a:pt x="228013" y="30480"/>
                </a:lnTo>
                <a:lnTo>
                  <a:pt x="226202" y="38100"/>
                </a:lnTo>
                <a:lnTo>
                  <a:pt x="242285" y="64770"/>
                </a:lnTo>
                <a:lnTo>
                  <a:pt x="244338" y="68580"/>
                </a:lnTo>
                <a:lnTo>
                  <a:pt x="248055" y="71120"/>
                </a:lnTo>
                <a:lnTo>
                  <a:pt x="253751" y="71120"/>
                </a:lnTo>
                <a:lnTo>
                  <a:pt x="255657" y="69850"/>
                </a:lnTo>
                <a:lnTo>
                  <a:pt x="262693" y="66040"/>
                </a:lnTo>
                <a:lnTo>
                  <a:pt x="264505" y="59690"/>
                </a:lnTo>
                <a:lnTo>
                  <a:pt x="245374" y="26670"/>
                </a:lnTo>
                <a:lnTo>
                  <a:pt x="238600" y="24130"/>
                </a:lnTo>
                <a:close/>
              </a:path>
              <a:path w="671195" h="685800">
                <a:moveTo>
                  <a:pt x="431997" y="24130"/>
                </a:moveTo>
                <a:lnTo>
                  <a:pt x="425233" y="26670"/>
                </a:lnTo>
                <a:lnTo>
                  <a:pt x="406092" y="59690"/>
                </a:lnTo>
                <a:lnTo>
                  <a:pt x="407903" y="66040"/>
                </a:lnTo>
                <a:lnTo>
                  <a:pt x="413191" y="69850"/>
                </a:lnTo>
                <a:lnTo>
                  <a:pt x="414940" y="69850"/>
                </a:lnTo>
                <a:lnTo>
                  <a:pt x="416845" y="71120"/>
                </a:lnTo>
                <a:lnTo>
                  <a:pt x="422542" y="71120"/>
                </a:lnTo>
                <a:lnTo>
                  <a:pt x="426259" y="68580"/>
                </a:lnTo>
                <a:lnTo>
                  <a:pt x="444394" y="38100"/>
                </a:lnTo>
                <a:lnTo>
                  <a:pt x="442583" y="30480"/>
                </a:lnTo>
                <a:lnTo>
                  <a:pt x="431997" y="24130"/>
                </a:lnTo>
                <a:close/>
              </a:path>
              <a:path w="671195" h="685800">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tx1"/>
          </a:solidFill>
        </p:spPr>
        <p:txBody>
          <a:bodyPr wrap="square" lIns="0" tIns="0" rIns="0" bIns="0" rtlCol="0"/>
          <a:lstStyle/>
          <a:p>
            <a:endParaRPr/>
          </a:p>
        </p:txBody>
      </p:sp>
      <p:grpSp>
        <p:nvGrpSpPr>
          <p:cNvPr id="3" name="Grupo 2"/>
          <p:cNvGrpSpPr/>
          <p:nvPr/>
        </p:nvGrpSpPr>
        <p:grpSpPr>
          <a:xfrm>
            <a:off x="3748055" y="2692576"/>
            <a:ext cx="2162203" cy="1263725"/>
            <a:chOff x="6180114" y="4440257"/>
            <a:chExt cx="3565633" cy="2083976"/>
          </a:xfrm>
        </p:grpSpPr>
        <p:sp>
          <p:nvSpPr>
            <p:cNvPr id="626" name="object 626"/>
            <p:cNvSpPr/>
            <p:nvPr/>
          </p:nvSpPr>
          <p:spPr>
            <a:xfrm>
              <a:off x="6180114" y="4480803"/>
              <a:ext cx="3501390" cy="2043430"/>
            </a:xfrm>
            <a:custGeom>
              <a:avLst/>
              <a:gdLst/>
              <a:ahLst/>
              <a:cxnLst/>
              <a:rect l="l" t="t" r="r" b="b"/>
              <a:pathLst>
                <a:path w="3501390" h="2043429">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27" name="object 627"/>
            <p:cNvSpPr/>
            <p:nvPr/>
          </p:nvSpPr>
          <p:spPr>
            <a:xfrm>
              <a:off x="6244357" y="4440257"/>
              <a:ext cx="3501390" cy="2043430"/>
            </a:xfrm>
            <a:custGeom>
              <a:avLst/>
              <a:gdLst/>
              <a:ahLst/>
              <a:cxnLst/>
              <a:rect l="l" t="t" r="r" b="b"/>
              <a:pathLst>
                <a:path w="3501390" h="2043429">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ln w="12700">
              <a:solidFill>
                <a:srgbClr val="000000"/>
              </a:solidFill>
            </a:ln>
          </p:spPr>
          <p:txBody>
            <a:bodyPr wrap="square" lIns="0" tIns="0" rIns="0" bIns="0" rtlCol="0"/>
            <a:lstStyle/>
            <a:p>
              <a:endParaRPr/>
            </a:p>
          </p:txBody>
        </p:sp>
      </p:grpSp>
      <p:sp>
        <p:nvSpPr>
          <p:cNvPr id="628" name="object 628"/>
          <p:cNvSpPr/>
          <p:nvPr/>
        </p:nvSpPr>
        <p:spPr>
          <a:xfrm>
            <a:off x="4829087" y="3936653"/>
            <a:ext cx="0" cy="257223"/>
          </a:xfrm>
          <a:custGeom>
            <a:avLst/>
            <a:gdLst/>
            <a:ahLst/>
            <a:cxnLst/>
            <a:rect l="l" t="t" r="r" b="b"/>
            <a:pathLst>
              <a:path h="424179">
                <a:moveTo>
                  <a:pt x="0" y="423620"/>
                </a:moveTo>
                <a:lnTo>
                  <a:pt x="0" y="0"/>
                </a:lnTo>
              </a:path>
            </a:pathLst>
          </a:custGeom>
          <a:ln w="10470">
            <a:solidFill>
              <a:srgbClr val="231F1F"/>
            </a:solidFill>
          </a:ln>
        </p:spPr>
        <p:txBody>
          <a:bodyPr wrap="square" lIns="0" tIns="0" rIns="0" bIns="0" rtlCol="0"/>
          <a:lstStyle/>
          <a:p>
            <a:endParaRPr/>
          </a:p>
        </p:txBody>
      </p:sp>
      <p:sp>
        <p:nvSpPr>
          <p:cNvPr id="630" name="object 630"/>
          <p:cNvSpPr txBox="1"/>
          <p:nvPr/>
        </p:nvSpPr>
        <p:spPr>
          <a:xfrm>
            <a:off x="4016652" y="3132668"/>
            <a:ext cx="1576206" cy="315292"/>
          </a:xfrm>
          <a:prstGeom prst="rect">
            <a:avLst/>
          </a:prstGeom>
        </p:spPr>
        <p:txBody>
          <a:bodyPr vert="horz" wrap="square" lIns="0" tIns="7316" rIns="0" bIns="0" rtlCol="0">
            <a:spAutoFit/>
          </a:bodyPr>
          <a:lstStyle/>
          <a:p>
            <a:pPr marL="7701" algn="ctr">
              <a:spcBef>
                <a:spcPts val="58"/>
              </a:spcBef>
            </a:pPr>
            <a:r>
              <a:rPr sz="2001" b="1" dirty="0" err="1">
                <a:solidFill>
                  <a:srgbClr val="231F1F"/>
                </a:solidFill>
                <a:latin typeface="Arial" panose="020B0604020202020204" pitchFamily="34" charset="0"/>
                <a:cs typeface="Arial" panose="020B0604020202020204" pitchFamily="34" charset="0"/>
              </a:rPr>
              <a:t>Organiza</a:t>
            </a:r>
            <a:endParaRPr sz="2001" b="1" dirty="0">
              <a:latin typeface="Arial" panose="020B0604020202020204" pitchFamily="34" charset="0"/>
              <a:cs typeface="Arial" panose="020B0604020202020204" pitchFamily="34" charset="0"/>
            </a:endParaRPr>
          </a:p>
        </p:txBody>
      </p:sp>
      <p:sp>
        <p:nvSpPr>
          <p:cNvPr id="632" name="object 632"/>
          <p:cNvSpPr/>
          <p:nvPr/>
        </p:nvSpPr>
        <p:spPr>
          <a:xfrm>
            <a:off x="7094916" y="4359074"/>
            <a:ext cx="641133" cy="641133"/>
          </a:xfrm>
          <a:custGeom>
            <a:avLst/>
            <a:gdLst/>
            <a:ahLst/>
            <a:cxnLst/>
            <a:rect l="l" t="t" r="r" b="b"/>
            <a:pathLst>
              <a:path w="1057275" h="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chemeClr val="accent4">
              <a:lumMod val="20000"/>
              <a:lumOff val="80000"/>
            </a:schemeClr>
          </a:solidFill>
        </p:spPr>
        <p:txBody>
          <a:bodyPr wrap="square" lIns="0" tIns="0" rIns="0" bIns="0" rtlCol="0"/>
          <a:lstStyle/>
          <a:p>
            <a:endParaRPr/>
          </a:p>
        </p:txBody>
      </p:sp>
      <p:sp>
        <p:nvSpPr>
          <p:cNvPr id="633" name="object 633"/>
          <p:cNvSpPr/>
          <p:nvPr/>
        </p:nvSpPr>
        <p:spPr>
          <a:xfrm>
            <a:off x="7212150" y="4471779"/>
            <a:ext cx="407013" cy="415870"/>
          </a:xfrm>
          <a:custGeom>
            <a:avLst/>
            <a:gdLst/>
            <a:ahLst/>
            <a:cxnLst/>
            <a:rect l="l" t="t" r="r" b="b"/>
            <a:pathLst>
              <a:path w="671195" h="685800">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w="671195" h="685800">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w="671195" h="685800">
                <a:moveTo>
                  <a:pt x="261855" y="563880"/>
                </a:moveTo>
                <a:lnTo>
                  <a:pt x="239720" y="563880"/>
                </a:lnTo>
                <a:lnTo>
                  <a:pt x="239720" y="608330"/>
                </a:lnTo>
                <a:lnTo>
                  <a:pt x="261855" y="608330"/>
                </a:lnTo>
                <a:lnTo>
                  <a:pt x="261855" y="563880"/>
                </a:lnTo>
                <a:close/>
              </a:path>
              <a:path w="671195" h="685800">
                <a:moveTo>
                  <a:pt x="430876" y="563880"/>
                </a:moveTo>
                <a:lnTo>
                  <a:pt x="408751" y="563880"/>
                </a:lnTo>
                <a:lnTo>
                  <a:pt x="408751" y="608330"/>
                </a:lnTo>
                <a:lnTo>
                  <a:pt x="430876" y="608330"/>
                </a:lnTo>
                <a:lnTo>
                  <a:pt x="430876" y="563880"/>
                </a:lnTo>
                <a:close/>
              </a:path>
              <a:path w="671195" h="685800">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w="671195" h="685800">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w="671195" h="685800">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w="671195" h="685800">
                <a:moveTo>
                  <a:pt x="580694" y="440690"/>
                </a:moveTo>
                <a:lnTo>
                  <a:pt x="558569" y="440690"/>
                </a:lnTo>
                <a:lnTo>
                  <a:pt x="558569" y="472440"/>
                </a:lnTo>
                <a:lnTo>
                  <a:pt x="580694" y="472440"/>
                </a:lnTo>
                <a:lnTo>
                  <a:pt x="580694" y="440690"/>
                </a:lnTo>
                <a:close/>
              </a:path>
              <a:path w="671195" h="685800">
                <a:moveTo>
                  <a:pt x="248709" y="232410"/>
                </a:moveTo>
                <a:lnTo>
                  <a:pt x="223103" y="232410"/>
                </a:lnTo>
                <a:lnTo>
                  <a:pt x="226139" y="238760"/>
                </a:lnTo>
                <a:lnTo>
                  <a:pt x="233218" y="250190"/>
                </a:lnTo>
                <a:lnTo>
                  <a:pt x="241351" y="265430"/>
                </a:lnTo>
                <a:lnTo>
                  <a:pt x="248781" y="281940"/>
                </a:lnTo>
                <a:lnTo>
                  <a:pt x="254670"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70" y="452120"/>
                </a:lnTo>
                <a:lnTo>
                  <a:pt x="358861" y="450850"/>
                </a:lnTo>
                <a:lnTo>
                  <a:pt x="368092"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w="671195" h="685800">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w="671195" h="685800">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60" y="438150"/>
                </a:lnTo>
                <a:lnTo>
                  <a:pt x="661273" y="430530"/>
                </a:lnTo>
                <a:lnTo>
                  <a:pt x="668094" y="420370"/>
                </a:lnTo>
                <a:lnTo>
                  <a:pt x="668650" y="417830"/>
                </a:lnTo>
                <a:lnTo>
                  <a:pt x="521251" y="417830"/>
                </a:lnTo>
                <a:lnTo>
                  <a:pt x="516916" y="414020"/>
                </a:lnTo>
                <a:lnTo>
                  <a:pt x="516916" y="290830"/>
                </a:lnTo>
                <a:lnTo>
                  <a:pt x="521251" y="287020"/>
                </a:lnTo>
                <a:lnTo>
                  <a:pt x="668845" y="287020"/>
                </a:lnTo>
                <a:lnTo>
                  <a:pt x="668094" y="283210"/>
                </a:lnTo>
                <a:lnTo>
                  <a:pt x="661273" y="273050"/>
                </a:lnTo>
                <a:lnTo>
                  <a:pt x="651160" y="266700"/>
                </a:lnTo>
                <a:lnTo>
                  <a:pt x="638786" y="264160"/>
                </a:lnTo>
                <a:close/>
              </a:path>
              <a:path w="671195" h="685800">
                <a:moveTo>
                  <a:pt x="376606" y="416560"/>
                </a:moveTo>
                <a:lnTo>
                  <a:pt x="354470" y="416560"/>
                </a:lnTo>
                <a:lnTo>
                  <a:pt x="354470" y="427990"/>
                </a:lnTo>
                <a:lnTo>
                  <a:pt x="351308" y="430530"/>
                </a:lnTo>
                <a:lnTo>
                  <a:pt x="375336" y="430530"/>
                </a:lnTo>
                <a:lnTo>
                  <a:pt x="376606" y="424180"/>
                </a:lnTo>
                <a:lnTo>
                  <a:pt x="376606" y="416560"/>
                </a:lnTo>
                <a:close/>
              </a:path>
              <a:path w="671195" h="685800">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w="671195" h="685800">
                <a:moveTo>
                  <a:pt x="668845" y="287020"/>
                </a:moveTo>
                <a:lnTo>
                  <a:pt x="644126" y="287020"/>
                </a:lnTo>
                <a:lnTo>
                  <a:pt x="648472" y="290830"/>
                </a:lnTo>
                <a:lnTo>
                  <a:pt x="648472" y="414020"/>
                </a:lnTo>
                <a:lnTo>
                  <a:pt x="644126" y="417830"/>
                </a:lnTo>
                <a:lnTo>
                  <a:pt x="668650" y="417830"/>
                </a:lnTo>
                <a:lnTo>
                  <a:pt x="670597" y="408940"/>
                </a:lnTo>
                <a:lnTo>
                  <a:pt x="670597" y="295910"/>
                </a:lnTo>
                <a:lnTo>
                  <a:pt x="668845" y="287020"/>
                </a:lnTo>
                <a:close/>
              </a:path>
              <a:path w="671195" h="685800">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84" y="406400"/>
                </a:lnTo>
                <a:lnTo>
                  <a:pt x="128928" y="358140"/>
                </a:lnTo>
                <a:lnTo>
                  <a:pt x="175816" y="358140"/>
                </a:lnTo>
                <a:lnTo>
                  <a:pt x="175816" y="354330"/>
                </a:lnTo>
                <a:lnTo>
                  <a:pt x="153691" y="354330"/>
                </a:lnTo>
                <a:lnTo>
                  <a:pt x="137493" y="332740"/>
                </a:lnTo>
                <a:lnTo>
                  <a:pt x="134645" y="331470"/>
                </a:lnTo>
                <a:lnTo>
                  <a:pt x="128425" y="330200"/>
                </a:lnTo>
                <a:close/>
              </a:path>
              <a:path w="671195" h="685800">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w="671195" h="685800">
                <a:moveTo>
                  <a:pt x="395035" y="381000"/>
                </a:moveTo>
                <a:lnTo>
                  <a:pt x="372910" y="381000"/>
                </a:lnTo>
                <a:lnTo>
                  <a:pt x="372910" y="391160"/>
                </a:lnTo>
                <a:lnTo>
                  <a:pt x="369747" y="394970"/>
                </a:lnTo>
                <a:lnTo>
                  <a:pt x="393865" y="394970"/>
                </a:lnTo>
                <a:lnTo>
                  <a:pt x="395035" y="387350"/>
                </a:lnTo>
                <a:lnTo>
                  <a:pt x="395035" y="381000"/>
                </a:lnTo>
                <a:close/>
              </a:path>
              <a:path w="671195" h="685800">
                <a:moveTo>
                  <a:pt x="611291" y="331470"/>
                </a:moveTo>
                <a:lnTo>
                  <a:pt x="568412" y="331470"/>
                </a:lnTo>
                <a:lnTo>
                  <a:pt x="603552" y="351790"/>
                </a:lnTo>
                <a:lnTo>
                  <a:pt x="568412" y="372110"/>
                </a:lnTo>
                <a:lnTo>
                  <a:pt x="613559" y="372110"/>
                </a:lnTo>
                <a:lnTo>
                  <a:pt x="628818" y="363220"/>
                </a:lnTo>
                <a:lnTo>
                  <a:pt x="631813" y="358140"/>
                </a:lnTo>
                <a:lnTo>
                  <a:pt x="631813" y="346710"/>
                </a:lnTo>
                <a:lnTo>
                  <a:pt x="628818" y="341630"/>
                </a:lnTo>
                <a:lnTo>
                  <a:pt x="611291" y="331470"/>
                </a:lnTo>
                <a:close/>
              </a:path>
              <a:path w="671195" h="685800">
                <a:moveTo>
                  <a:pt x="54459" y="340360"/>
                </a:moveTo>
                <a:lnTo>
                  <a:pt x="22124" y="365760"/>
                </a:lnTo>
                <a:lnTo>
                  <a:pt x="82563" y="365760"/>
                </a:lnTo>
                <a:lnTo>
                  <a:pt x="60982" y="341630"/>
                </a:lnTo>
                <a:lnTo>
                  <a:pt x="54459" y="340360"/>
                </a:lnTo>
                <a:close/>
              </a:path>
              <a:path w="671195" h="685800">
                <a:moveTo>
                  <a:pt x="412416" y="345440"/>
                </a:moveTo>
                <a:lnTo>
                  <a:pt x="390281" y="345440"/>
                </a:lnTo>
                <a:lnTo>
                  <a:pt x="390281" y="355600"/>
                </a:lnTo>
                <a:lnTo>
                  <a:pt x="387119" y="358140"/>
                </a:lnTo>
                <a:lnTo>
                  <a:pt x="411503" y="358140"/>
                </a:lnTo>
                <a:lnTo>
                  <a:pt x="412416" y="351790"/>
                </a:lnTo>
                <a:lnTo>
                  <a:pt x="412416" y="345440"/>
                </a:lnTo>
                <a:close/>
              </a:path>
              <a:path w="671195" h="685800">
                <a:moveTo>
                  <a:pt x="174064" y="287020"/>
                </a:moveTo>
                <a:lnTo>
                  <a:pt x="149346" y="287020"/>
                </a:lnTo>
                <a:lnTo>
                  <a:pt x="153691" y="290830"/>
                </a:lnTo>
                <a:lnTo>
                  <a:pt x="153691" y="354330"/>
                </a:lnTo>
                <a:lnTo>
                  <a:pt x="175816" y="354330"/>
                </a:lnTo>
                <a:lnTo>
                  <a:pt x="175816" y="295910"/>
                </a:lnTo>
                <a:lnTo>
                  <a:pt x="174064" y="287020"/>
                </a:lnTo>
                <a:close/>
              </a:path>
              <a:path w="671195" h="685800">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w="671195" h="685800">
                <a:moveTo>
                  <a:pt x="327267" y="223520"/>
                </a:moveTo>
                <a:lnTo>
                  <a:pt x="305132" y="223520"/>
                </a:lnTo>
                <a:lnTo>
                  <a:pt x="305132" y="322580"/>
                </a:lnTo>
                <a:lnTo>
                  <a:pt x="327267" y="322580"/>
                </a:lnTo>
                <a:lnTo>
                  <a:pt x="327267" y="223520"/>
                </a:lnTo>
                <a:close/>
              </a:path>
              <a:path w="671195" h="685800">
                <a:moveTo>
                  <a:pt x="365465" y="223520"/>
                </a:moveTo>
                <a:lnTo>
                  <a:pt x="343340" y="223520"/>
                </a:lnTo>
                <a:lnTo>
                  <a:pt x="343340" y="322580"/>
                </a:lnTo>
                <a:lnTo>
                  <a:pt x="365465" y="322580"/>
                </a:lnTo>
                <a:lnTo>
                  <a:pt x="365465" y="223520"/>
                </a:lnTo>
                <a:close/>
              </a:path>
              <a:path w="671195" h="685800">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704" y="232410"/>
                </a:lnTo>
                <a:lnTo>
                  <a:pt x="580704" y="217170"/>
                </a:lnTo>
                <a:lnTo>
                  <a:pt x="573165" y="209550"/>
                </a:lnTo>
                <a:lnTo>
                  <a:pt x="454750" y="209550"/>
                </a:lnTo>
                <a:lnTo>
                  <a:pt x="455525" y="205740"/>
                </a:lnTo>
                <a:lnTo>
                  <a:pt x="456122"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w="671195" h="685800">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w="671195" h="685800">
                <a:moveTo>
                  <a:pt x="236642" y="196850"/>
                </a:moveTo>
                <a:lnTo>
                  <a:pt x="214108" y="196850"/>
                </a:lnTo>
                <a:lnTo>
                  <a:pt x="214485" y="201930"/>
                </a:lnTo>
                <a:lnTo>
                  <a:pt x="215082" y="205740"/>
                </a:lnTo>
                <a:lnTo>
                  <a:pt x="215857" y="209550"/>
                </a:lnTo>
                <a:lnTo>
                  <a:pt x="97442"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w="671195" h="685800">
                <a:moveTo>
                  <a:pt x="580704" y="232410"/>
                </a:moveTo>
                <a:lnTo>
                  <a:pt x="558569" y="232410"/>
                </a:lnTo>
                <a:lnTo>
                  <a:pt x="558569" y="264160"/>
                </a:lnTo>
                <a:lnTo>
                  <a:pt x="580704" y="264160"/>
                </a:lnTo>
                <a:lnTo>
                  <a:pt x="580704" y="232410"/>
                </a:lnTo>
                <a:close/>
              </a:path>
              <a:path w="671195" h="685800">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w="671195" h="685800">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6" y="219710"/>
                </a:lnTo>
                <a:lnTo>
                  <a:pt x="406096" y="212090"/>
                </a:lnTo>
                <a:lnTo>
                  <a:pt x="413983"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w="671195" h="685800">
                <a:moveTo>
                  <a:pt x="324363" y="171450"/>
                </a:moveTo>
                <a:lnTo>
                  <a:pt x="298566" y="171450"/>
                </a:lnTo>
                <a:lnTo>
                  <a:pt x="305132" y="177800"/>
                </a:lnTo>
                <a:lnTo>
                  <a:pt x="305132" y="200660"/>
                </a:lnTo>
                <a:lnTo>
                  <a:pt x="327257" y="200660"/>
                </a:lnTo>
                <a:lnTo>
                  <a:pt x="327257" y="186690"/>
                </a:lnTo>
                <a:lnTo>
                  <a:pt x="324363" y="171450"/>
                </a:lnTo>
                <a:close/>
              </a:path>
              <a:path w="671195" h="685800">
                <a:moveTo>
                  <a:pt x="380103" y="149860"/>
                </a:moveTo>
                <a:lnTo>
                  <a:pt x="365807" y="152400"/>
                </a:lnTo>
                <a:lnTo>
                  <a:pt x="354120" y="160020"/>
                </a:lnTo>
                <a:lnTo>
                  <a:pt x="346233" y="171450"/>
                </a:lnTo>
                <a:lnTo>
                  <a:pt x="343340" y="186690"/>
                </a:lnTo>
                <a:lnTo>
                  <a:pt x="343340" y="200660"/>
                </a:lnTo>
                <a:lnTo>
                  <a:pt x="365465" y="200660"/>
                </a:lnTo>
                <a:lnTo>
                  <a:pt x="365465" y="177800"/>
                </a:lnTo>
                <a:lnTo>
                  <a:pt x="372041" y="171450"/>
                </a:lnTo>
                <a:lnTo>
                  <a:pt x="413983" y="171450"/>
                </a:lnTo>
                <a:lnTo>
                  <a:pt x="406096" y="160020"/>
                </a:lnTo>
                <a:lnTo>
                  <a:pt x="394406" y="152400"/>
                </a:lnTo>
                <a:lnTo>
                  <a:pt x="380103" y="149860"/>
                </a:lnTo>
                <a:close/>
              </a:path>
              <a:path w="671195" h="685800">
                <a:moveTo>
                  <a:pt x="413983" y="171450"/>
                </a:moveTo>
                <a:lnTo>
                  <a:pt x="388176" y="171450"/>
                </a:lnTo>
                <a:lnTo>
                  <a:pt x="394752" y="177800"/>
                </a:lnTo>
                <a:lnTo>
                  <a:pt x="394752" y="194310"/>
                </a:lnTo>
                <a:lnTo>
                  <a:pt x="388176" y="200660"/>
                </a:lnTo>
                <a:lnTo>
                  <a:pt x="413983" y="200660"/>
                </a:lnTo>
                <a:lnTo>
                  <a:pt x="416877" y="186690"/>
                </a:lnTo>
                <a:lnTo>
                  <a:pt x="413983" y="171450"/>
                </a:lnTo>
                <a:close/>
              </a:path>
              <a:path w="671195" h="685800">
                <a:moveTo>
                  <a:pt x="168466" y="95250"/>
                </a:moveTo>
                <a:lnTo>
                  <a:pt x="161701" y="96520"/>
                </a:lnTo>
                <a:lnTo>
                  <a:pt x="155586" y="107950"/>
                </a:lnTo>
                <a:lnTo>
                  <a:pt x="157408" y="114300"/>
                </a:lnTo>
                <a:lnTo>
                  <a:pt x="162696" y="118110"/>
                </a:lnTo>
                <a:lnTo>
                  <a:pt x="186999" y="132080"/>
                </a:lnTo>
                <a:lnTo>
                  <a:pt x="194601" y="132080"/>
                </a:lnTo>
                <a:lnTo>
                  <a:pt x="198329" y="129540"/>
                </a:lnTo>
                <a:lnTo>
                  <a:pt x="203428" y="120650"/>
                </a:lnTo>
                <a:lnTo>
                  <a:pt x="201616" y="114300"/>
                </a:lnTo>
                <a:lnTo>
                  <a:pt x="168466" y="95250"/>
                </a:lnTo>
                <a:close/>
              </a:path>
              <a:path w="671195" h="685800">
                <a:moveTo>
                  <a:pt x="502131" y="95250"/>
                </a:moveTo>
                <a:lnTo>
                  <a:pt x="468980" y="114300"/>
                </a:lnTo>
                <a:lnTo>
                  <a:pt x="467169" y="120650"/>
                </a:lnTo>
                <a:lnTo>
                  <a:pt x="472268" y="129540"/>
                </a:lnTo>
                <a:lnTo>
                  <a:pt x="475995" y="132080"/>
                </a:lnTo>
                <a:lnTo>
                  <a:pt x="483597" y="132080"/>
                </a:lnTo>
                <a:lnTo>
                  <a:pt x="513199" y="114300"/>
                </a:lnTo>
                <a:lnTo>
                  <a:pt x="515010" y="107950"/>
                </a:lnTo>
                <a:lnTo>
                  <a:pt x="508895" y="96520"/>
                </a:lnTo>
                <a:lnTo>
                  <a:pt x="502131" y="95250"/>
                </a:lnTo>
                <a:close/>
              </a:path>
              <a:path w="671195" h="685800">
                <a:moveTo>
                  <a:pt x="238600" y="24130"/>
                </a:moveTo>
                <a:lnTo>
                  <a:pt x="228013" y="30480"/>
                </a:lnTo>
                <a:lnTo>
                  <a:pt x="226202" y="38100"/>
                </a:lnTo>
                <a:lnTo>
                  <a:pt x="242285" y="64770"/>
                </a:lnTo>
                <a:lnTo>
                  <a:pt x="244338" y="68580"/>
                </a:lnTo>
                <a:lnTo>
                  <a:pt x="248055" y="71120"/>
                </a:lnTo>
                <a:lnTo>
                  <a:pt x="253761" y="71120"/>
                </a:lnTo>
                <a:lnTo>
                  <a:pt x="255657" y="69850"/>
                </a:lnTo>
                <a:lnTo>
                  <a:pt x="262693" y="66040"/>
                </a:lnTo>
                <a:lnTo>
                  <a:pt x="264505" y="59690"/>
                </a:lnTo>
                <a:lnTo>
                  <a:pt x="245374" y="26670"/>
                </a:lnTo>
                <a:lnTo>
                  <a:pt x="238600" y="24130"/>
                </a:lnTo>
                <a:close/>
              </a:path>
              <a:path w="671195" h="685800">
                <a:moveTo>
                  <a:pt x="431997" y="24130"/>
                </a:moveTo>
                <a:lnTo>
                  <a:pt x="425233" y="26670"/>
                </a:lnTo>
                <a:lnTo>
                  <a:pt x="406092" y="59690"/>
                </a:lnTo>
                <a:lnTo>
                  <a:pt x="407903" y="66040"/>
                </a:lnTo>
                <a:lnTo>
                  <a:pt x="413202" y="69850"/>
                </a:lnTo>
                <a:lnTo>
                  <a:pt x="414940" y="69850"/>
                </a:lnTo>
                <a:lnTo>
                  <a:pt x="416845" y="71120"/>
                </a:lnTo>
                <a:lnTo>
                  <a:pt x="422542" y="71120"/>
                </a:lnTo>
                <a:lnTo>
                  <a:pt x="426259" y="68580"/>
                </a:lnTo>
                <a:lnTo>
                  <a:pt x="444394" y="38100"/>
                </a:lnTo>
                <a:lnTo>
                  <a:pt x="442583" y="30480"/>
                </a:lnTo>
                <a:lnTo>
                  <a:pt x="431997" y="24130"/>
                </a:lnTo>
                <a:close/>
              </a:path>
              <a:path w="671195" h="685800">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tx1"/>
          </a:solidFill>
        </p:spPr>
        <p:txBody>
          <a:bodyPr wrap="square" lIns="0" tIns="0" rIns="0" bIns="0" rtlCol="0"/>
          <a:lstStyle/>
          <a:p>
            <a:endParaRPr/>
          </a:p>
        </p:txBody>
      </p:sp>
      <p:grpSp>
        <p:nvGrpSpPr>
          <p:cNvPr id="4" name="Grupo 3"/>
          <p:cNvGrpSpPr/>
          <p:nvPr/>
        </p:nvGrpSpPr>
        <p:grpSpPr>
          <a:xfrm>
            <a:off x="6334444" y="2692576"/>
            <a:ext cx="2162204" cy="1263725"/>
            <a:chOff x="10445261" y="4440257"/>
            <a:chExt cx="3565635" cy="2083976"/>
          </a:xfrm>
        </p:grpSpPr>
        <p:sp>
          <p:nvSpPr>
            <p:cNvPr id="634" name="object 634"/>
            <p:cNvSpPr/>
            <p:nvPr/>
          </p:nvSpPr>
          <p:spPr>
            <a:xfrm>
              <a:off x="10445261" y="4480803"/>
              <a:ext cx="3501390" cy="2043430"/>
            </a:xfrm>
            <a:custGeom>
              <a:avLst/>
              <a:gdLst/>
              <a:ahLst/>
              <a:cxnLst/>
              <a:rect l="l" t="t" r="r" b="b"/>
              <a:pathLst>
                <a:path w="3501390" h="2043429">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35" name="object 635"/>
            <p:cNvSpPr/>
            <p:nvPr/>
          </p:nvSpPr>
          <p:spPr>
            <a:xfrm>
              <a:off x="10509506" y="4440257"/>
              <a:ext cx="3501390" cy="2043430"/>
            </a:xfrm>
            <a:custGeom>
              <a:avLst/>
              <a:gdLst/>
              <a:ahLst/>
              <a:cxnLst/>
              <a:rect l="l" t="t" r="r" b="b"/>
              <a:pathLst>
                <a:path w="3501390" h="2043429">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ln w="12700">
              <a:solidFill>
                <a:srgbClr val="000000"/>
              </a:solidFill>
            </a:ln>
          </p:spPr>
          <p:txBody>
            <a:bodyPr wrap="square" lIns="0" tIns="0" rIns="0" bIns="0" rtlCol="0"/>
            <a:lstStyle/>
            <a:p>
              <a:endParaRPr/>
            </a:p>
          </p:txBody>
        </p:sp>
      </p:grpSp>
      <p:sp>
        <p:nvSpPr>
          <p:cNvPr id="636" name="object 636"/>
          <p:cNvSpPr/>
          <p:nvPr/>
        </p:nvSpPr>
        <p:spPr>
          <a:xfrm>
            <a:off x="7415476" y="3936653"/>
            <a:ext cx="0" cy="257223"/>
          </a:xfrm>
          <a:custGeom>
            <a:avLst/>
            <a:gdLst/>
            <a:ahLst/>
            <a:cxnLst/>
            <a:rect l="l" t="t" r="r" b="b"/>
            <a:pathLst>
              <a:path h="424179">
                <a:moveTo>
                  <a:pt x="0" y="423620"/>
                </a:moveTo>
                <a:lnTo>
                  <a:pt x="0" y="0"/>
                </a:lnTo>
              </a:path>
            </a:pathLst>
          </a:custGeom>
          <a:ln w="10470">
            <a:solidFill>
              <a:srgbClr val="231F1F"/>
            </a:solidFill>
          </a:ln>
        </p:spPr>
        <p:txBody>
          <a:bodyPr wrap="square" lIns="0" tIns="0" rIns="0" bIns="0" rtlCol="0"/>
          <a:lstStyle/>
          <a:p>
            <a:endParaRPr/>
          </a:p>
        </p:txBody>
      </p:sp>
      <p:sp>
        <p:nvSpPr>
          <p:cNvPr id="638" name="object 638"/>
          <p:cNvSpPr txBox="1"/>
          <p:nvPr/>
        </p:nvSpPr>
        <p:spPr>
          <a:xfrm>
            <a:off x="6649281" y="3020137"/>
            <a:ext cx="1479861" cy="636021"/>
          </a:xfrm>
          <a:prstGeom prst="rect">
            <a:avLst/>
          </a:prstGeom>
        </p:spPr>
        <p:txBody>
          <a:bodyPr vert="horz" wrap="square" lIns="0" tIns="7316" rIns="0" bIns="0" rtlCol="0">
            <a:spAutoFit/>
          </a:bodyPr>
          <a:lstStyle/>
          <a:p>
            <a:pPr marL="7701" algn="ctr">
              <a:spcBef>
                <a:spcPts val="58"/>
              </a:spcBef>
            </a:pPr>
            <a:r>
              <a:rPr sz="2001" b="1" dirty="0" err="1">
                <a:solidFill>
                  <a:srgbClr val="231F1F"/>
                </a:solidFill>
                <a:latin typeface="Arial" panose="020B0604020202020204" pitchFamily="34" charset="0"/>
                <a:cs typeface="Arial" panose="020B0604020202020204" pitchFamily="34" charset="0"/>
              </a:rPr>
              <a:t>Retiene</a:t>
            </a:r>
            <a:endParaRPr lang="es-PE" sz="2001" b="1" dirty="0">
              <a:solidFill>
                <a:srgbClr val="231F1F"/>
              </a:solidFill>
              <a:latin typeface="Arial" panose="020B0604020202020204" pitchFamily="34" charset="0"/>
              <a:cs typeface="Arial" panose="020B0604020202020204" pitchFamily="34" charset="0"/>
            </a:endParaRPr>
          </a:p>
          <a:p>
            <a:pPr marL="7701" algn="ctr">
              <a:spcBef>
                <a:spcPts val="58"/>
              </a:spcBef>
            </a:pPr>
            <a:r>
              <a:rPr lang="es-PE" sz="2001" b="1" dirty="0">
                <a:solidFill>
                  <a:srgbClr val="231F1F"/>
                </a:solidFill>
                <a:latin typeface="Arial" panose="020B0604020202020204" pitchFamily="34" charset="0"/>
                <a:cs typeface="Arial" panose="020B0604020202020204" pitchFamily="34" charset="0"/>
              </a:rPr>
              <a:t>Recupera</a:t>
            </a:r>
            <a:endParaRPr sz="2001" b="1" dirty="0">
              <a:latin typeface="Arial" panose="020B0604020202020204" pitchFamily="34" charset="0"/>
              <a:cs typeface="Arial" panose="020B0604020202020204" pitchFamily="34" charset="0"/>
            </a:endParaRPr>
          </a:p>
        </p:txBody>
      </p:sp>
      <p:grpSp>
        <p:nvGrpSpPr>
          <p:cNvPr id="5" name="Grupo 4"/>
          <p:cNvGrpSpPr/>
          <p:nvPr/>
        </p:nvGrpSpPr>
        <p:grpSpPr>
          <a:xfrm>
            <a:off x="8920834" y="2692576"/>
            <a:ext cx="2162203" cy="1263725"/>
            <a:chOff x="14710410" y="4440257"/>
            <a:chExt cx="3565633" cy="2083976"/>
          </a:xfrm>
        </p:grpSpPr>
        <p:sp>
          <p:nvSpPr>
            <p:cNvPr id="641" name="object 641"/>
            <p:cNvSpPr/>
            <p:nvPr/>
          </p:nvSpPr>
          <p:spPr>
            <a:xfrm>
              <a:off x="14710410" y="4480803"/>
              <a:ext cx="3501390" cy="2043430"/>
            </a:xfrm>
            <a:custGeom>
              <a:avLst/>
              <a:gdLst/>
              <a:ahLst/>
              <a:cxnLst/>
              <a:rect l="l" t="t" r="r" b="b"/>
              <a:pathLst>
                <a:path w="3501390" h="2043429">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42" name="object 642"/>
            <p:cNvSpPr/>
            <p:nvPr/>
          </p:nvSpPr>
          <p:spPr>
            <a:xfrm>
              <a:off x="14774653" y="4440257"/>
              <a:ext cx="3501390" cy="2043430"/>
            </a:xfrm>
            <a:custGeom>
              <a:avLst/>
              <a:gdLst/>
              <a:ahLst/>
              <a:cxnLst/>
              <a:rect l="l" t="t" r="r" b="b"/>
              <a:pathLst>
                <a:path w="3501390" h="2043429">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ln w="12700">
              <a:solidFill>
                <a:srgbClr val="000000"/>
              </a:solidFill>
            </a:ln>
          </p:spPr>
          <p:txBody>
            <a:bodyPr wrap="square" lIns="0" tIns="0" rIns="0" bIns="0" rtlCol="0"/>
            <a:lstStyle/>
            <a:p>
              <a:endParaRPr/>
            </a:p>
          </p:txBody>
        </p:sp>
      </p:grpSp>
      <p:sp>
        <p:nvSpPr>
          <p:cNvPr id="643" name="object 643"/>
          <p:cNvSpPr/>
          <p:nvPr/>
        </p:nvSpPr>
        <p:spPr>
          <a:xfrm>
            <a:off x="10001866" y="3936653"/>
            <a:ext cx="0" cy="257223"/>
          </a:xfrm>
          <a:custGeom>
            <a:avLst/>
            <a:gdLst/>
            <a:ahLst/>
            <a:cxnLst/>
            <a:rect l="l" t="t" r="r" b="b"/>
            <a:pathLst>
              <a:path h="424179">
                <a:moveTo>
                  <a:pt x="0" y="423620"/>
                </a:moveTo>
                <a:lnTo>
                  <a:pt x="0" y="0"/>
                </a:lnTo>
              </a:path>
            </a:pathLst>
          </a:custGeom>
          <a:ln w="10470">
            <a:solidFill>
              <a:srgbClr val="231F1F"/>
            </a:solidFill>
          </a:ln>
        </p:spPr>
        <p:txBody>
          <a:bodyPr wrap="square" lIns="0" tIns="0" rIns="0" bIns="0" rtlCol="0"/>
          <a:lstStyle/>
          <a:p>
            <a:endParaRPr/>
          </a:p>
        </p:txBody>
      </p:sp>
      <p:sp>
        <p:nvSpPr>
          <p:cNvPr id="645" name="object 645"/>
          <p:cNvSpPr txBox="1"/>
          <p:nvPr/>
        </p:nvSpPr>
        <p:spPr>
          <a:xfrm>
            <a:off x="9191919" y="3020137"/>
            <a:ext cx="1570983" cy="636021"/>
          </a:xfrm>
          <a:prstGeom prst="rect">
            <a:avLst/>
          </a:prstGeom>
        </p:spPr>
        <p:txBody>
          <a:bodyPr vert="horz" wrap="square" lIns="0" tIns="7316" rIns="0" bIns="0" rtlCol="0">
            <a:spAutoFit/>
          </a:bodyPr>
          <a:lstStyle/>
          <a:p>
            <a:pPr marL="7701" algn="ctr">
              <a:spcBef>
                <a:spcPts val="58"/>
              </a:spcBef>
            </a:pPr>
            <a:r>
              <a:rPr sz="2001" b="1" dirty="0">
                <a:solidFill>
                  <a:srgbClr val="231F1F"/>
                </a:solidFill>
                <a:latin typeface="Arial" panose="020B0604020202020204" pitchFamily="34" charset="0"/>
                <a:cs typeface="Arial" panose="020B0604020202020204" pitchFamily="34" charset="0"/>
              </a:rPr>
              <a:t>Uso de la</a:t>
            </a:r>
            <a:endParaRPr lang="es-PE" sz="2001" b="1" dirty="0">
              <a:solidFill>
                <a:srgbClr val="231F1F"/>
              </a:solidFill>
              <a:latin typeface="Arial" panose="020B0604020202020204" pitchFamily="34" charset="0"/>
              <a:cs typeface="Arial" panose="020B0604020202020204" pitchFamily="34" charset="0"/>
            </a:endParaRPr>
          </a:p>
          <a:p>
            <a:pPr marL="7701" algn="ctr">
              <a:spcBef>
                <a:spcPts val="58"/>
              </a:spcBef>
            </a:pPr>
            <a:r>
              <a:rPr lang="es-PE" sz="2001" b="1" dirty="0">
                <a:solidFill>
                  <a:srgbClr val="231F1F"/>
                </a:solidFill>
                <a:latin typeface="Arial" panose="020B0604020202020204" pitchFamily="34" charset="0"/>
                <a:cs typeface="Arial" panose="020B0604020202020204" pitchFamily="34" charset="0"/>
              </a:rPr>
              <a:t>información</a:t>
            </a:r>
            <a:endParaRPr lang="es-PE" sz="2001" b="1" dirty="0">
              <a:latin typeface="Arial" panose="020B0604020202020204" pitchFamily="34" charset="0"/>
              <a:cs typeface="Arial" panose="020B0604020202020204" pitchFamily="34" charset="0"/>
            </a:endParaRPr>
          </a:p>
        </p:txBody>
      </p:sp>
      <p:pic>
        <p:nvPicPr>
          <p:cNvPr id="658" name="object 641"/>
          <p:cNvPicPr/>
          <p:nvPr/>
        </p:nvPicPr>
        <p:blipFill>
          <a:blip r:embed="rId3" cstate="print"/>
          <a:stretch>
            <a:fillRect/>
          </a:stretch>
        </p:blipFill>
        <p:spPr>
          <a:xfrm>
            <a:off x="10970536" y="417168"/>
            <a:ext cx="609549" cy="851572"/>
          </a:xfrm>
          <a:prstGeom prst="rect">
            <a:avLst/>
          </a:prstGeom>
        </p:spPr>
      </p:pic>
      <p:sp>
        <p:nvSpPr>
          <p:cNvPr id="38" name="object 624"/>
          <p:cNvSpPr/>
          <p:nvPr/>
        </p:nvSpPr>
        <p:spPr>
          <a:xfrm>
            <a:off x="9681306" y="4343772"/>
            <a:ext cx="641133" cy="641133"/>
          </a:xfrm>
          <a:custGeom>
            <a:avLst/>
            <a:gdLst/>
            <a:ahLst/>
            <a:cxnLst/>
            <a:rect l="l" t="t" r="r" b="b"/>
            <a:pathLst>
              <a:path w="1057275" h="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chemeClr val="accent4">
              <a:lumMod val="20000"/>
              <a:lumOff val="80000"/>
            </a:schemeClr>
          </a:solidFill>
        </p:spPr>
        <p:txBody>
          <a:bodyPr wrap="square" lIns="0" tIns="0" rIns="0" bIns="0" rtlCol="0"/>
          <a:lstStyle/>
          <a:p>
            <a:endParaRPr/>
          </a:p>
        </p:txBody>
      </p:sp>
      <p:sp>
        <p:nvSpPr>
          <p:cNvPr id="39" name="object 625"/>
          <p:cNvSpPr/>
          <p:nvPr/>
        </p:nvSpPr>
        <p:spPr>
          <a:xfrm>
            <a:off x="9798541" y="4456477"/>
            <a:ext cx="407013" cy="415870"/>
          </a:xfrm>
          <a:custGeom>
            <a:avLst/>
            <a:gdLst/>
            <a:ahLst/>
            <a:cxnLst/>
            <a:rect l="l" t="t" r="r" b="b"/>
            <a:pathLst>
              <a:path w="671195" h="685800">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w="671195" h="685800">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w="671195" h="685800">
                <a:moveTo>
                  <a:pt x="261855" y="563880"/>
                </a:moveTo>
                <a:lnTo>
                  <a:pt x="239720" y="563880"/>
                </a:lnTo>
                <a:lnTo>
                  <a:pt x="239720" y="608330"/>
                </a:lnTo>
                <a:lnTo>
                  <a:pt x="261855" y="608330"/>
                </a:lnTo>
                <a:lnTo>
                  <a:pt x="261855" y="563880"/>
                </a:lnTo>
                <a:close/>
              </a:path>
              <a:path w="671195" h="685800">
                <a:moveTo>
                  <a:pt x="430876" y="563880"/>
                </a:moveTo>
                <a:lnTo>
                  <a:pt x="408751" y="563880"/>
                </a:lnTo>
                <a:lnTo>
                  <a:pt x="408751" y="608330"/>
                </a:lnTo>
                <a:lnTo>
                  <a:pt x="430876" y="608330"/>
                </a:lnTo>
                <a:lnTo>
                  <a:pt x="430876" y="563880"/>
                </a:lnTo>
                <a:close/>
              </a:path>
              <a:path w="671195" h="685800">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w="671195" h="685800">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w="671195" h="685800">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w="671195" h="685800">
                <a:moveTo>
                  <a:pt x="580694" y="440690"/>
                </a:moveTo>
                <a:lnTo>
                  <a:pt x="558569" y="440690"/>
                </a:lnTo>
                <a:lnTo>
                  <a:pt x="558569" y="472440"/>
                </a:lnTo>
                <a:lnTo>
                  <a:pt x="580694" y="472440"/>
                </a:lnTo>
                <a:lnTo>
                  <a:pt x="580694" y="440690"/>
                </a:lnTo>
                <a:close/>
              </a:path>
              <a:path w="671195" h="685800">
                <a:moveTo>
                  <a:pt x="248709" y="232410"/>
                </a:moveTo>
                <a:lnTo>
                  <a:pt x="223103" y="232410"/>
                </a:lnTo>
                <a:lnTo>
                  <a:pt x="226139" y="238760"/>
                </a:lnTo>
                <a:lnTo>
                  <a:pt x="233218" y="250190"/>
                </a:lnTo>
                <a:lnTo>
                  <a:pt x="241347" y="265430"/>
                </a:lnTo>
                <a:lnTo>
                  <a:pt x="248777" y="281940"/>
                </a:lnTo>
                <a:lnTo>
                  <a:pt x="254668"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60" y="452120"/>
                </a:lnTo>
                <a:lnTo>
                  <a:pt x="358857" y="450850"/>
                </a:lnTo>
                <a:lnTo>
                  <a:pt x="368090"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w="671195" h="685800">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w="671195" h="685800">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56" y="438150"/>
                </a:lnTo>
                <a:lnTo>
                  <a:pt x="661269" y="430530"/>
                </a:lnTo>
                <a:lnTo>
                  <a:pt x="668093" y="420370"/>
                </a:lnTo>
                <a:lnTo>
                  <a:pt x="668649" y="417830"/>
                </a:lnTo>
                <a:lnTo>
                  <a:pt x="521251" y="417830"/>
                </a:lnTo>
                <a:lnTo>
                  <a:pt x="516905" y="414020"/>
                </a:lnTo>
                <a:lnTo>
                  <a:pt x="516905" y="290830"/>
                </a:lnTo>
                <a:lnTo>
                  <a:pt x="521251" y="287020"/>
                </a:lnTo>
                <a:lnTo>
                  <a:pt x="668844" y="287020"/>
                </a:lnTo>
                <a:lnTo>
                  <a:pt x="668093" y="283210"/>
                </a:lnTo>
                <a:lnTo>
                  <a:pt x="661269" y="273050"/>
                </a:lnTo>
                <a:lnTo>
                  <a:pt x="651156" y="266700"/>
                </a:lnTo>
                <a:lnTo>
                  <a:pt x="638786" y="264160"/>
                </a:lnTo>
                <a:close/>
              </a:path>
              <a:path w="671195" h="685800">
                <a:moveTo>
                  <a:pt x="376606" y="416560"/>
                </a:moveTo>
                <a:lnTo>
                  <a:pt x="354470" y="416560"/>
                </a:lnTo>
                <a:lnTo>
                  <a:pt x="354470" y="427990"/>
                </a:lnTo>
                <a:lnTo>
                  <a:pt x="351308" y="430530"/>
                </a:lnTo>
                <a:lnTo>
                  <a:pt x="375336" y="430530"/>
                </a:lnTo>
                <a:lnTo>
                  <a:pt x="376606" y="424180"/>
                </a:lnTo>
                <a:lnTo>
                  <a:pt x="376606" y="416560"/>
                </a:lnTo>
                <a:close/>
              </a:path>
              <a:path w="671195" h="685800">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w="671195" h="685800">
                <a:moveTo>
                  <a:pt x="668844" y="287020"/>
                </a:moveTo>
                <a:lnTo>
                  <a:pt x="644126" y="287020"/>
                </a:lnTo>
                <a:lnTo>
                  <a:pt x="648472" y="290830"/>
                </a:lnTo>
                <a:lnTo>
                  <a:pt x="648472" y="414020"/>
                </a:lnTo>
                <a:lnTo>
                  <a:pt x="644126" y="417830"/>
                </a:lnTo>
                <a:lnTo>
                  <a:pt x="668649" y="417830"/>
                </a:lnTo>
                <a:lnTo>
                  <a:pt x="670597" y="408940"/>
                </a:lnTo>
                <a:lnTo>
                  <a:pt x="670597" y="295910"/>
                </a:lnTo>
                <a:lnTo>
                  <a:pt x="668844" y="287020"/>
                </a:lnTo>
                <a:close/>
              </a:path>
              <a:path w="671195" h="685800">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74" y="406400"/>
                </a:lnTo>
                <a:lnTo>
                  <a:pt x="128928" y="358140"/>
                </a:lnTo>
                <a:lnTo>
                  <a:pt x="175816" y="358140"/>
                </a:lnTo>
                <a:lnTo>
                  <a:pt x="175816" y="354330"/>
                </a:lnTo>
                <a:lnTo>
                  <a:pt x="153691" y="354330"/>
                </a:lnTo>
                <a:lnTo>
                  <a:pt x="137482" y="332740"/>
                </a:lnTo>
                <a:lnTo>
                  <a:pt x="134645" y="331470"/>
                </a:lnTo>
                <a:lnTo>
                  <a:pt x="128425" y="330200"/>
                </a:lnTo>
                <a:close/>
              </a:path>
              <a:path w="671195" h="685800">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w="671195" h="685800">
                <a:moveTo>
                  <a:pt x="395035" y="381000"/>
                </a:moveTo>
                <a:lnTo>
                  <a:pt x="372910" y="381000"/>
                </a:lnTo>
                <a:lnTo>
                  <a:pt x="372910" y="391160"/>
                </a:lnTo>
                <a:lnTo>
                  <a:pt x="369747" y="394970"/>
                </a:lnTo>
                <a:lnTo>
                  <a:pt x="393865" y="394970"/>
                </a:lnTo>
                <a:lnTo>
                  <a:pt x="395035" y="387350"/>
                </a:lnTo>
                <a:lnTo>
                  <a:pt x="395035" y="381000"/>
                </a:lnTo>
                <a:close/>
              </a:path>
              <a:path w="671195" h="685800">
                <a:moveTo>
                  <a:pt x="611291" y="331470"/>
                </a:moveTo>
                <a:lnTo>
                  <a:pt x="568412" y="331470"/>
                </a:lnTo>
                <a:lnTo>
                  <a:pt x="603552" y="351790"/>
                </a:lnTo>
                <a:lnTo>
                  <a:pt x="568412" y="372110"/>
                </a:lnTo>
                <a:lnTo>
                  <a:pt x="613559" y="372110"/>
                </a:lnTo>
                <a:lnTo>
                  <a:pt x="628818" y="363220"/>
                </a:lnTo>
                <a:lnTo>
                  <a:pt x="631802" y="358140"/>
                </a:lnTo>
                <a:lnTo>
                  <a:pt x="631802" y="346710"/>
                </a:lnTo>
                <a:lnTo>
                  <a:pt x="628818" y="341630"/>
                </a:lnTo>
                <a:lnTo>
                  <a:pt x="611291" y="331470"/>
                </a:lnTo>
                <a:close/>
              </a:path>
              <a:path w="671195" h="685800">
                <a:moveTo>
                  <a:pt x="54459" y="340360"/>
                </a:moveTo>
                <a:lnTo>
                  <a:pt x="22124" y="365760"/>
                </a:lnTo>
                <a:lnTo>
                  <a:pt x="82563" y="365760"/>
                </a:lnTo>
                <a:lnTo>
                  <a:pt x="60982" y="341630"/>
                </a:lnTo>
                <a:lnTo>
                  <a:pt x="54459" y="340360"/>
                </a:lnTo>
                <a:close/>
              </a:path>
              <a:path w="671195" h="685800">
                <a:moveTo>
                  <a:pt x="412416" y="345440"/>
                </a:moveTo>
                <a:lnTo>
                  <a:pt x="390281" y="345440"/>
                </a:lnTo>
                <a:lnTo>
                  <a:pt x="390281" y="355600"/>
                </a:lnTo>
                <a:lnTo>
                  <a:pt x="387119" y="358140"/>
                </a:lnTo>
                <a:lnTo>
                  <a:pt x="411503" y="358140"/>
                </a:lnTo>
                <a:lnTo>
                  <a:pt x="412416" y="351790"/>
                </a:lnTo>
                <a:lnTo>
                  <a:pt x="412416" y="345440"/>
                </a:lnTo>
                <a:close/>
              </a:path>
              <a:path w="671195" h="685800">
                <a:moveTo>
                  <a:pt x="174064" y="287020"/>
                </a:moveTo>
                <a:lnTo>
                  <a:pt x="149346" y="287020"/>
                </a:lnTo>
                <a:lnTo>
                  <a:pt x="153691" y="290830"/>
                </a:lnTo>
                <a:lnTo>
                  <a:pt x="153691" y="354330"/>
                </a:lnTo>
                <a:lnTo>
                  <a:pt x="175816" y="354330"/>
                </a:lnTo>
                <a:lnTo>
                  <a:pt x="175816" y="295910"/>
                </a:lnTo>
                <a:lnTo>
                  <a:pt x="174064" y="287020"/>
                </a:lnTo>
                <a:close/>
              </a:path>
              <a:path w="671195" h="685800">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w="671195" h="685800">
                <a:moveTo>
                  <a:pt x="327267" y="223520"/>
                </a:moveTo>
                <a:lnTo>
                  <a:pt x="305132" y="223520"/>
                </a:lnTo>
                <a:lnTo>
                  <a:pt x="305132" y="322580"/>
                </a:lnTo>
                <a:lnTo>
                  <a:pt x="327267" y="322580"/>
                </a:lnTo>
                <a:lnTo>
                  <a:pt x="327267" y="223520"/>
                </a:lnTo>
                <a:close/>
              </a:path>
              <a:path w="671195" h="685800">
                <a:moveTo>
                  <a:pt x="365465" y="223520"/>
                </a:moveTo>
                <a:lnTo>
                  <a:pt x="343340" y="223520"/>
                </a:lnTo>
                <a:lnTo>
                  <a:pt x="343340" y="322580"/>
                </a:lnTo>
                <a:lnTo>
                  <a:pt x="365465" y="322580"/>
                </a:lnTo>
                <a:lnTo>
                  <a:pt x="365465" y="223520"/>
                </a:lnTo>
                <a:close/>
              </a:path>
              <a:path w="671195" h="685800">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694" y="232410"/>
                </a:lnTo>
                <a:lnTo>
                  <a:pt x="580694" y="217170"/>
                </a:lnTo>
                <a:lnTo>
                  <a:pt x="573165" y="209550"/>
                </a:lnTo>
                <a:lnTo>
                  <a:pt x="454750" y="209550"/>
                </a:lnTo>
                <a:lnTo>
                  <a:pt x="455525" y="205740"/>
                </a:lnTo>
                <a:lnTo>
                  <a:pt x="456111"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w="671195" h="685800">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w="671195" h="685800">
                <a:moveTo>
                  <a:pt x="236642" y="196850"/>
                </a:moveTo>
                <a:lnTo>
                  <a:pt x="214098" y="196850"/>
                </a:lnTo>
                <a:lnTo>
                  <a:pt x="214485" y="201930"/>
                </a:lnTo>
                <a:lnTo>
                  <a:pt x="215082" y="205740"/>
                </a:lnTo>
                <a:lnTo>
                  <a:pt x="215857" y="209550"/>
                </a:lnTo>
                <a:lnTo>
                  <a:pt x="97431"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w="671195" h="685800">
                <a:moveTo>
                  <a:pt x="580694" y="232410"/>
                </a:moveTo>
                <a:lnTo>
                  <a:pt x="558569" y="232410"/>
                </a:lnTo>
                <a:lnTo>
                  <a:pt x="558569" y="264160"/>
                </a:lnTo>
                <a:lnTo>
                  <a:pt x="580694" y="264160"/>
                </a:lnTo>
                <a:lnTo>
                  <a:pt x="580694" y="232410"/>
                </a:lnTo>
                <a:close/>
              </a:path>
              <a:path w="671195" h="685800">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w="671195" h="685800">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1" y="219710"/>
                </a:lnTo>
                <a:lnTo>
                  <a:pt x="406092" y="212090"/>
                </a:lnTo>
                <a:lnTo>
                  <a:pt x="413982"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w="671195" h="685800">
                <a:moveTo>
                  <a:pt x="324363" y="171450"/>
                </a:moveTo>
                <a:lnTo>
                  <a:pt x="298566" y="171450"/>
                </a:lnTo>
                <a:lnTo>
                  <a:pt x="305132" y="177800"/>
                </a:lnTo>
                <a:lnTo>
                  <a:pt x="305132" y="200660"/>
                </a:lnTo>
                <a:lnTo>
                  <a:pt x="327257" y="200660"/>
                </a:lnTo>
                <a:lnTo>
                  <a:pt x="327257" y="186690"/>
                </a:lnTo>
                <a:lnTo>
                  <a:pt x="324363" y="171450"/>
                </a:lnTo>
                <a:close/>
              </a:path>
              <a:path w="671195" h="685800">
                <a:moveTo>
                  <a:pt x="380103" y="149860"/>
                </a:moveTo>
                <a:lnTo>
                  <a:pt x="365805" y="152400"/>
                </a:lnTo>
                <a:lnTo>
                  <a:pt x="354114" y="160020"/>
                </a:lnTo>
                <a:lnTo>
                  <a:pt x="346225" y="171450"/>
                </a:lnTo>
                <a:lnTo>
                  <a:pt x="343329" y="186690"/>
                </a:lnTo>
                <a:lnTo>
                  <a:pt x="343329" y="200660"/>
                </a:lnTo>
                <a:lnTo>
                  <a:pt x="365465" y="200660"/>
                </a:lnTo>
                <a:lnTo>
                  <a:pt x="365465" y="177800"/>
                </a:lnTo>
                <a:lnTo>
                  <a:pt x="372030" y="171450"/>
                </a:lnTo>
                <a:lnTo>
                  <a:pt x="413982" y="171450"/>
                </a:lnTo>
                <a:lnTo>
                  <a:pt x="406092" y="160020"/>
                </a:lnTo>
                <a:lnTo>
                  <a:pt x="394401" y="152400"/>
                </a:lnTo>
                <a:lnTo>
                  <a:pt x="380103" y="149860"/>
                </a:lnTo>
                <a:close/>
              </a:path>
              <a:path w="671195" h="685800">
                <a:moveTo>
                  <a:pt x="413982" y="171450"/>
                </a:moveTo>
                <a:lnTo>
                  <a:pt x="388176" y="171450"/>
                </a:lnTo>
                <a:lnTo>
                  <a:pt x="394752" y="177800"/>
                </a:lnTo>
                <a:lnTo>
                  <a:pt x="394752" y="194310"/>
                </a:lnTo>
                <a:lnTo>
                  <a:pt x="388176" y="200660"/>
                </a:lnTo>
                <a:lnTo>
                  <a:pt x="413982" y="200660"/>
                </a:lnTo>
                <a:lnTo>
                  <a:pt x="416877" y="186690"/>
                </a:lnTo>
                <a:lnTo>
                  <a:pt x="413982" y="171450"/>
                </a:lnTo>
                <a:close/>
              </a:path>
              <a:path w="671195" h="685800">
                <a:moveTo>
                  <a:pt x="168466" y="95250"/>
                </a:moveTo>
                <a:lnTo>
                  <a:pt x="161701" y="96520"/>
                </a:lnTo>
                <a:lnTo>
                  <a:pt x="155586" y="107950"/>
                </a:lnTo>
                <a:lnTo>
                  <a:pt x="157398" y="114300"/>
                </a:lnTo>
                <a:lnTo>
                  <a:pt x="162696" y="118110"/>
                </a:lnTo>
                <a:lnTo>
                  <a:pt x="186999" y="132080"/>
                </a:lnTo>
                <a:lnTo>
                  <a:pt x="194601" y="132080"/>
                </a:lnTo>
                <a:lnTo>
                  <a:pt x="198329" y="129540"/>
                </a:lnTo>
                <a:lnTo>
                  <a:pt x="203428" y="120650"/>
                </a:lnTo>
                <a:lnTo>
                  <a:pt x="201616" y="114300"/>
                </a:lnTo>
                <a:lnTo>
                  <a:pt x="168466" y="95250"/>
                </a:lnTo>
                <a:close/>
              </a:path>
              <a:path w="671195" h="685800">
                <a:moveTo>
                  <a:pt x="502131" y="95250"/>
                </a:moveTo>
                <a:lnTo>
                  <a:pt x="468980" y="114300"/>
                </a:lnTo>
                <a:lnTo>
                  <a:pt x="467169" y="120650"/>
                </a:lnTo>
                <a:lnTo>
                  <a:pt x="472268" y="129540"/>
                </a:lnTo>
                <a:lnTo>
                  <a:pt x="475995" y="132080"/>
                </a:lnTo>
                <a:lnTo>
                  <a:pt x="483597" y="132080"/>
                </a:lnTo>
                <a:lnTo>
                  <a:pt x="513188" y="114300"/>
                </a:lnTo>
                <a:lnTo>
                  <a:pt x="515010" y="107950"/>
                </a:lnTo>
                <a:lnTo>
                  <a:pt x="508895" y="96520"/>
                </a:lnTo>
                <a:lnTo>
                  <a:pt x="502131" y="95250"/>
                </a:lnTo>
                <a:close/>
              </a:path>
              <a:path w="671195" h="685800">
                <a:moveTo>
                  <a:pt x="238600" y="24130"/>
                </a:moveTo>
                <a:lnTo>
                  <a:pt x="228013" y="30480"/>
                </a:lnTo>
                <a:lnTo>
                  <a:pt x="226202" y="38100"/>
                </a:lnTo>
                <a:lnTo>
                  <a:pt x="242285" y="64770"/>
                </a:lnTo>
                <a:lnTo>
                  <a:pt x="244338" y="68580"/>
                </a:lnTo>
                <a:lnTo>
                  <a:pt x="248055" y="71120"/>
                </a:lnTo>
                <a:lnTo>
                  <a:pt x="253751" y="71120"/>
                </a:lnTo>
                <a:lnTo>
                  <a:pt x="255657" y="69850"/>
                </a:lnTo>
                <a:lnTo>
                  <a:pt x="262693" y="66040"/>
                </a:lnTo>
                <a:lnTo>
                  <a:pt x="264505" y="59690"/>
                </a:lnTo>
                <a:lnTo>
                  <a:pt x="245374" y="26670"/>
                </a:lnTo>
                <a:lnTo>
                  <a:pt x="238600" y="24130"/>
                </a:lnTo>
                <a:close/>
              </a:path>
              <a:path w="671195" h="685800">
                <a:moveTo>
                  <a:pt x="431997" y="24130"/>
                </a:moveTo>
                <a:lnTo>
                  <a:pt x="425233" y="26670"/>
                </a:lnTo>
                <a:lnTo>
                  <a:pt x="406092" y="59690"/>
                </a:lnTo>
                <a:lnTo>
                  <a:pt x="407903" y="66040"/>
                </a:lnTo>
                <a:lnTo>
                  <a:pt x="413191" y="69850"/>
                </a:lnTo>
                <a:lnTo>
                  <a:pt x="414940" y="69850"/>
                </a:lnTo>
                <a:lnTo>
                  <a:pt x="416845" y="71120"/>
                </a:lnTo>
                <a:lnTo>
                  <a:pt x="422542" y="71120"/>
                </a:lnTo>
                <a:lnTo>
                  <a:pt x="426259" y="68580"/>
                </a:lnTo>
                <a:lnTo>
                  <a:pt x="444394" y="38100"/>
                </a:lnTo>
                <a:lnTo>
                  <a:pt x="442583" y="30480"/>
                </a:lnTo>
                <a:lnTo>
                  <a:pt x="431997" y="24130"/>
                </a:lnTo>
                <a:close/>
              </a:path>
              <a:path w="671195" h="685800">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tx1"/>
          </a:solidFill>
        </p:spPr>
        <p:txBody>
          <a:bodyPr wrap="square" lIns="0" tIns="0" rIns="0" bIns="0" rtlCol="0"/>
          <a:lstStyle/>
          <a:p>
            <a:endParaRPr/>
          </a:p>
        </p:txBody>
      </p:sp>
      <p:sp>
        <p:nvSpPr>
          <p:cNvPr id="7" name="object 693">
            <a:extLst>
              <a:ext uri="{FF2B5EF4-FFF2-40B4-BE49-F238E27FC236}">
                <a16:creationId xmlns:a16="http://schemas.microsoft.com/office/drawing/2014/main" id="{CE7AD248-A1F8-9ABE-1666-1617394EAA75}"/>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8" name="Imagen 7">
            <a:extLst>
              <a:ext uri="{FF2B5EF4-FFF2-40B4-BE49-F238E27FC236}">
                <a16:creationId xmlns:a16="http://schemas.microsoft.com/office/drawing/2014/main" id="{6C26077A-E4E9-9E39-B4E9-90F402FFD714}"/>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35" name="object 496"/>
          <p:cNvSpPr txBox="1">
            <a:spLocks noGrp="1"/>
          </p:cNvSpPr>
          <p:nvPr>
            <p:ph type="title"/>
          </p:nvPr>
        </p:nvSpPr>
        <p:spPr>
          <a:xfrm>
            <a:off x="1514679" y="608358"/>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rPr>
              <a:t>Título</a:t>
            </a:r>
            <a:endParaRPr sz="3200" dirty="0">
              <a:solidFill>
                <a:schemeClr val="tx1"/>
              </a:solidFill>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 name="object 634"/>
          <p:cNvSpPr/>
          <p:nvPr/>
        </p:nvSpPr>
        <p:spPr>
          <a:xfrm>
            <a:off x="6326285" y="2489062"/>
            <a:ext cx="3991194" cy="2489057"/>
          </a:xfrm>
          <a:custGeom>
            <a:avLst/>
            <a:gdLst/>
            <a:ahLst/>
            <a:cxnLst/>
            <a:rect l="l" t="t" r="r" b="b"/>
            <a:pathLst>
              <a:path w="6581775" h="4104640">
                <a:moveTo>
                  <a:pt x="6057826" y="4104461"/>
                </a:moveTo>
                <a:lnTo>
                  <a:pt x="523544" y="4104461"/>
                </a:lnTo>
                <a:lnTo>
                  <a:pt x="475891" y="4102321"/>
                </a:lnTo>
                <a:lnTo>
                  <a:pt x="429437" y="4096026"/>
                </a:lnTo>
                <a:lnTo>
                  <a:pt x="384366" y="4085759"/>
                </a:lnTo>
                <a:lnTo>
                  <a:pt x="340863" y="4071706"/>
                </a:lnTo>
                <a:lnTo>
                  <a:pt x="299114" y="4054052"/>
                </a:lnTo>
                <a:lnTo>
                  <a:pt x="259302" y="4032981"/>
                </a:lnTo>
                <a:lnTo>
                  <a:pt x="221613" y="4008679"/>
                </a:lnTo>
                <a:lnTo>
                  <a:pt x="186232" y="3981329"/>
                </a:lnTo>
                <a:lnTo>
                  <a:pt x="153343" y="3951117"/>
                </a:lnTo>
                <a:lnTo>
                  <a:pt x="123131" y="3918229"/>
                </a:lnTo>
                <a:lnTo>
                  <a:pt x="95782" y="3882847"/>
                </a:lnTo>
                <a:lnTo>
                  <a:pt x="71479" y="3845158"/>
                </a:lnTo>
                <a:lnTo>
                  <a:pt x="50408" y="3805347"/>
                </a:lnTo>
                <a:lnTo>
                  <a:pt x="32754" y="3763597"/>
                </a:lnTo>
                <a:lnTo>
                  <a:pt x="18701" y="3720095"/>
                </a:lnTo>
                <a:lnTo>
                  <a:pt x="8435" y="3675024"/>
                </a:lnTo>
                <a:lnTo>
                  <a:pt x="2139" y="3628569"/>
                </a:lnTo>
                <a:lnTo>
                  <a:pt x="0" y="3580917"/>
                </a:lnTo>
                <a:lnTo>
                  <a:pt x="0" y="523544"/>
                </a:lnTo>
                <a:lnTo>
                  <a:pt x="2139" y="475891"/>
                </a:lnTo>
                <a:lnTo>
                  <a:pt x="8435" y="429437"/>
                </a:lnTo>
                <a:lnTo>
                  <a:pt x="18701" y="384366"/>
                </a:lnTo>
                <a:lnTo>
                  <a:pt x="32754" y="340863"/>
                </a:lnTo>
                <a:lnTo>
                  <a:pt x="50408" y="299114"/>
                </a:lnTo>
                <a:lnTo>
                  <a:pt x="71479" y="259302"/>
                </a:lnTo>
                <a:lnTo>
                  <a:pt x="95782" y="221613"/>
                </a:lnTo>
                <a:lnTo>
                  <a:pt x="123131" y="186232"/>
                </a:lnTo>
                <a:lnTo>
                  <a:pt x="153343" y="153343"/>
                </a:lnTo>
                <a:lnTo>
                  <a:pt x="186232" y="123131"/>
                </a:lnTo>
                <a:lnTo>
                  <a:pt x="221613" y="95782"/>
                </a:lnTo>
                <a:lnTo>
                  <a:pt x="259302" y="71479"/>
                </a:lnTo>
                <a:lnTo>
                  <a:pt x="299114" y="50408"/>
                </a:lnTo>
                <a:lnTo>
                  <a:pt x="340863" y="32754"/>
                </a:lnTo>
                <a:lnTo>
                  <a:pt x="384366" y="18701"/>
                </a:lnTo>
                <a:lnTo>
                  <a:pt x="429437" y="8435"/>
                </a:lnTo>
                <a:lnTo>
                  <a:pt x="475891" y="2139"/>
                </a:lnTo>
                <a:lnTo>
                  <a:pt x="523544" y="0"/>
                </a:lnTo>
                <a:lnTo>
                  <a:pt x="6057826" y="0"/>
                </a:lnTo>
                <a:lnTo>
                  <a:pt x="6105478" y="2139"/>
                </a:lnTo>
                <a:lnTo>
                  <a:pt x="6151933" y="8435"/>
                </a:lnTo>
                <a:lnTo>
                  <a:pt x="6197003" y="18701"/>
                </a:lnTo>
                <a:lnTo>
                  <a:pt x="6240506" y="32754"/>
                </a:lnTo>
                <a:lnTo>
                  <a:pt x="6282256" y="50408"/>
                </a:lnTo>
                <a:lnTo>
                  <a:pt x="6322067" y="71479"/>
                </a:lnTo>
                <a:lnTo>
                  <a:pt x="6359756" y="95782"/>
                </a:lnTo>
                <a:lnTo>
                  <a:pt x="6395137" y="123131"/>
                </a:lnTo>
                <a:lnTo>
                  <a:pt x="6428026" y="153343"/>
                </a:lnTo>
                <a:lnTo>
                  <a:pt x="6458238" y="186232"/>
                </a:lnTo>
                <a:lnTo>
                  <a:pt x="6485587" y="221613"/>
                </a:lnTo>
                <a:lnTo>
                  <a:pt x="6509890" y="259302"/>
                </a:lnTo>
                <a:lnTo>
                  <a:pt x="6530961" y="299114"/>
                </a:lnTo>
                <a:lnTo>
                  <a:pt x="6548615" y="340863"/>
                </a:lnTo>
                <a:lnTo>
                  <a:pt x="6562668" y="384366"/>
                </a:lnTo>
                <a:lnTo>
                  <a:pt x="6572935" y="429437"/>
                </a:lnTo>
                <a:lnTo>
                  <a:pt x="6579230" y="475891"/>
                </a:lnTo>
                <a:lnTo>
                  <a:pt x="6581370" y="523544"/>
                </a:lnTo>
                <a:lnTo>
                  <a:pt x="6581370" y="3580917"/>
                </a:lnTo>
                <a:lnTo>
                  <a:pt x="6579230" y="3628569"/>
                </a:lnTo>
                <a:lnTo>
                  <a:pt x="6572935" y="3675024"/>
                </a:lnTo>
                <a:lnTo>
                  <a:pt x="6562668" y="3720095"/>
                </a:lnTo>
                <a:lnTo>
                  <a:pt x="6548615" y="3763597"/>
                </a:lnTo>
                <a:lnTo>
                  <a:pt x="6530961" y="3805347"/>
                </a:lnTo>
                <a:lnTo>
                  <a:pt x="6509890" y="3845158"/>
                </a:lnTo>
                <a:lnTo>
                  <a:pt x="6485587" y="3882847"/>
                </a:lnTo>
                <a:lnTo>
                  <a:pt x="6458238" y="3918229"/>
                </a:lnTo>
                <a:lnTo>
                  <a:pt x="6428026" y="3951117"/>
                </a:lnTo>
                <a:lnTo>
                  <a:pt x="6395137" y="3981329"/>
                </a:lnTo>
                <a:lnTo>
                  <a:pt x="6359756" y="4008679"/>
                </a:lnTo>
                <a:lnTo>
                  <a:pt x="6322067" y="4032981"/>
                </a:lnTo>
                <a:lnTo>
                  <a:pt x="6282256" y="4054052"/>
                </a:lnTo>
                <a:lnTo>
                  <a:pt x="6240506" y="4071706"/>
                </a:lnTo>
                <a:lnTo>
                  <a:pt x="6197003" y="4085759"/>
                </a:lnTo>
                <a:lnTo>
                  <a:pt x="6151933" y="4096026"/>
                </a:lnTo>
                <a:lnTo>
                  <a:pt x="6105478" y="4102321"/>
                </a:lnTo>
                <a:lnTo>
                  <a:pt x="6057826" y="4104461"/>
                </a:lnTo>
                <a:close/>
              </a:path>
            </a:pathLst>
          </a:custGeom>
          <a:ln w="12700">
            <a:solidFill>
              <a:schemeClr val="tx1"/>
            </a:solidFill>
          </a:ln>
        </p:spPr>
        <p:txBody>
          <a:bodyPr wrap="square" lIns="0" tIns="0" rIns="0" bIns="0" rtlCol="0"/>
          <a:lstStyle/>
          <a:p>
            <a:endParaRPr/>
          </a:p>
        </p:txBody>
      </p:sp>
      <p:sp>
        <p:nvSpPr>
          <p:cNvPr id="635" name="object 635"/>
          <p:cNvSpPr txBox="1"/>
          <p:nvPr/>
        </p:nvSpPr>
        <p:spPr>
          <a:xfrm>
            <a:off x="6696701" y="3023094"/>
            <a:ext cx="3273847" cy="1239007"/>
          </a:xfrm>
          <a:prstGeom prst="rect">
            <a:avLst/>
          </a:prstGeom>
        </p:spPr>
        <p:txBody>
          <a:bodyPr vert="horz" wrap="square" lIns="0" tIns="7316" rIns="0" bIns="0" rtlCol="0">
            <a:spAutoFit/>
          </a:bodyPr>
          <a:lstStyle/>
          <a:p>
            <a:pPr marL="7701" algn="ctr">
              <a:spcBef>
                <a:spcPts val="58"/>
              </a:spcBef>
            </a:pPr>
            <a:r>
              <a:rPr sz="2001" spc="-154" dirty="0">
                <a:solidFill>
                  <a:srgbClr val="231F1F"/>
                </a:solidFill>
                <a:latin typeface="Arial" panose="020B0604020202020204" pitchFamily="34" charset="0"/>
                <a:cs typeface="Arial" panose="020B0604020202020204" pitchFamily="34" charset="0"/>
              </a:rPr>
              <a:t>Los</a:t>
            </a:r>
            <a:r>
              <a:rPr sz="2001" spc="-36" dirty="0">
                <a:solidFill>
                  <a:srgbClr val="231F1F"/>
                </a:solidFill>
                <a:latin typeface="Arial" panose="020B0604020202020204" pitchFamily="34" charset="0"/>
                <a:cs typeface="Arial" panose="020B0604020202020204" pitchFamily="34" charset="0"/>
              </a:rPr>
              <a:t> </a:t>
            </a:r>
            <a:r>
              <a:rPr sz="2001" spc="-149" dirty="0" err="1">
                <a:solidFill>
                  <a:srgbClr val="231F1F"/>
                </a:solidFill>
                <a:latin typeface="Arial" panose="020B0604020202020204" pitchFamily="34" charset="0"/>
                <a:cs typeface="Arial" panose="020B0604020202020204" pitchFamily="34" charset="0"/>
              </a:rPr>
              <a:t>procesos</a:t>
            </a:r>
            <a:r>
              <a:rPr sz="2001" spc="-33" dirty="0">
                <a:solidFill>
                  <a:srgbClr val="231F1F"/>
                </a:solidFill>
                <a:latin typeface="Arial" panose="020B0604020202020204" pitchFamily="34" charset="0"/>
                <a:cs typeface="Arial" panose="020B0604020202020204" pitchFamily="34" charset="0"/>
              </a:rPr>
              <a:t> </a:t>
            </a:r>
            <a:r>
              <a:rPr sz="2001" spc="-115" dirty="0" err="1">
                <a:solidFill>
                  <a:srgbClr val="231F1F"/>
                </a:solidFill>
                <a:latin typeface="Arial" panose="020B0604020202020204" pitchFamily="34" charset="0"/>
                <a:cs typeface="Arial" panose="020B0604020202020204" pitchFamily="34" charset="0"/>
              </a:rPr>
              <a:t>superiores</a:t>
            </a:r>
            <a:r>
              <a:rPr lang="es-PE" sz="2001" spc="-115" dirty="0">
                <a:solidFill>
                  <a:srgbClr val="231F1F"/>
                </a:solidFill>
                <a:latin typeface="Arial" panose="020B0604020202020204" pitchFamily="34" charset="0"/>
                <a:cs typeface="Arial" panose="020B0604020202020204" pitchFamily="34" charset="0"/>
              </a:rPr>
              <a:t> </a:t>
            </a:r>
            <a:r>
              <a:rPr lang="es-PE" sz="2001" spc="-136" dirty="0">
                <a:solidFill>
                  <a:srgbClr val="231F1F"/>
                </a:solidFill>
                <a:latin typeface="Arial" panose="020B0604020202020204" pitchFamily="34" charset="0"/>
                <a:cs typeface="Arial" panose="020B0604020202020204" pitchFamily="34" charset="0"/>
              </a:rPr>
              <a:t>son</a:t>
            </a:r>
            <a:r>
              <a:rPr lang="es-PE" sz="2001" spc="-55" dirty="0">
                <a:solidFill>
                  <a:srgbClr val="231F1F"/>
                </a:solidFill>
                <a:latin typeface="Arial" panose="020B0604020202020204" pitchFamily="34" charset="0"/>
                <a:cs typeface="Arial" panose="020B0604020202020204" pitchFamily="34" charset="0"/>
              </a:rPr>
              <a:t> </a:t>
            </a:r>
            <a:r>
              <a:rPr lang="es-PE" sz="2001" spc="-143" dirty="0">
                <a:solidFill>
                  <a:srgbClr val="231F1F"/>
                </a:solidFill>
                <a:latin typeface="Arial" panose="020B0604020202020204" pitchFamily="34" charset="0"/>
                <a:cs typeface="Arial" panose="020B0604020202020204" pitchFamily="34" charset="0"/>
              </a:rPr>
              <a:t>exclusivamente </a:t>
            </a:r>
            <a:r>
              <a:rPr lang="es-PE" sz="2001" spc="-130" dirty="0">
                <a:solidFill>
                  <a:srgbClr val="231F1F"/>
                </a:solidFill>
                <a:latin typeface="Arial" panose="020B0604020202020204" pitchFamily="34" charset="0"/>
                <a:cs typeface="Arial" panose="020B0604020202020204" pitchFamily="34" charset="0"/>
              </a:rPr>
              <a:t>humanos</a:t>
            </a:r>
            <a:r>
              <a:rPr lang="es-PE" sz="2001" spc="-79" dirty="0">
                <a:solidFill>
                  <a:srgbClr val="231F1F"/>
                </a:solidFill>
                <a:latin typeface="Arial" panose="020B0604020202020204" pitchFamily="34" charset="0"/>
                <a:cs typeface="Arial" panose="020B0604020202020204" pitchFamily="34" charset="0"/>
              </a:rPr>
              <a:t> </a:t>
            </a:r>
            <a:r>
              <a:rPr lang="es-PE" sz="2001" spc="-139" dirty="0">
                <a:solidFill>
                  <a:srgbClr val="231F1F"/>
                </a:solidFill>
                <a:latin typeface="Arial" panose="020B0604020202020204" pitchFamily="34" charset="0"/>
                <a:cs typeface="Arial" panose="020B0604020202020204" pitchFamily="34" charset="0"/>
              </a:rPr>
              <a:t>y</a:t>
            </a:r>
            <a:r>
              <a:rPr lang="es-PE" sz="2001" spc="-97" dirty="0">
                <a:solidFill>
                  <a:srgbClr val="231F1F"/>
                </a:solidFill>
                <a:latin typeface="Arial" panose="020B0604020202020204" pitchFamily="34" charset="0"/>
                <a:cs typeface="Arial" panose="020B0604020202020204" pitchFamily="34" charset="0"/>
              </a:rPr>
              <a:t> </a:t>
            </a:r>
            <a:r>
              <a:rPr lang="es-PE" sz="2001" spc="-176" dirty="0">
                <a:solidFill>
                  <a:srgbClr val="231F1F"/>
                </a:solidFill>
                <a:latin typeface="Arial" panose="020B0604020202020204" pitchFamily="34" charset="0"/>
                <a:cs typeface="Arial" panose="020B0604020202020204" pitchFamily="34" charset="0"/>
              </a:rPr>
              <a:t>se</a:t>
            </a:r>
            <a:r>
              <a:rPr lang="es-PE" sz="2001" spc="-45" dirty="0">
                <a:solidFill>
                  <a:srgbClr val="231F1F"/>
                </a:solidFill>
                <a:latin typeface="Arial" panose="020B0604020202020204" pitchFamily="34" charset="0"/>
                <a:cs typeface="Arial" panose="020B0604020202020204" pitchFamily="34" charset="0"/>
              </a:rPr>
              <a:t> </a:t>
            </a:r>
            <a:r>
              <a:rPr lang="es-PE" sz="2001" spc="-106" dirty="0">
                <a:solidFill>
                  <a:srgbClr val="231F1F"/>
                </a:solidFill>
                <a:latin typeface="Arial" panose="020B0604020202020204" pitchFamily="34" charset="0"/>
                <a:cs typeface="Arial" panose="020B0604020202020204" pitchFamily="34" charset="0"/>
              </a:rPr>
              <a:t>desarrollan </a:t>
            </a:r>
            <a:r>
              <a:rPr lang="es-PE" sz="2001" spc="-136" dirty="0">
                <a:solidFill>
                  <a:srgbClr val="231F1F"/>
                </a:solidFill>
                <a:latin typeface="Arial" panose="020B0604020202020204" pitchFamily="34" charset="0"/>
                <a:cs typeface="Arial" panose="020B0604020202020204" pitchFamily="34" charset="0"/>
              </a:rPr>
              <a:t>mediados</a:t>
            </a:r>
            <a:r>
              <a:rPr lang="es-PE" sz="2001" spc="-45" dirty="0">
                <a:solidFill>
                  <a:srgbClr val="231F1F"/>
                </a:solidFill>
                <a:latin typeface="Arial" panose="020B0604020202020204" pitchFamily="34" charset="0"/>
                <a:cs typeface="Arial" panose="020B0604020202020204" pitchFamily="34" charset="0"/>
              </a:rPr>
              <a:t> </a:t>
            </a:r>
            <a:r>
              <a:rPr lang="es-PE" sz="2001" spc="-97" dirty="0">
                <a:solidFill>
                  <a:srgbClr val="231F1F"/>
                </a:solidFill>
                <a:latin typeface="Arial" panose="020B0604020202020204" pitchFamily="34" charset="0"/>
                <a:cs typeface="Arial" panose="020B0604020202020204" pitchFamily="34" charset="0"/>
              </a:rPr>
              <a:t>por</a:t>
            </a:r>
            <a:r>
              <a:rPr lang="es-PE" sz="2001" spc="-79" dirty="0">
                <a:solidFill>
                  <a:srgbClr val="231F1F"/>
                </a:solidFill>
                <a:latin typeface="Arial" panose="020B0604020202020204" pitchFamily="34" charset="0"/>
                <a:cs typeface="Arial" panose="020B0604020202020204" pitchFamily="34" charset="0"/>
              </a:rPr>
              <a:t> </a:t>
            </a:r>
            <a:r>
              <a:rPr lang="es-PE" sz="2001" spc="-109" dirty="0">
                <a:solidFill>
                  <a:srgbClr val="231F1F"/>
                </a:solidFill>
                <a:latin typeface="Arial" panose="020B0604020202020204" pitchFamily="34" charset="0"/>
                <a:cs typeface="Arial" panose="020B0604020202020204" pitchFamily="34" charset="0"/>
              </a:rPr>
              <a:t>la</a:t>
            </a:r>
            <a:r>
              <a:rPr lang="es-PE" sz="2001" spc="-69" dirty="0">
                <a:solidFill>
                  <a:srgbClr val="231F1F"/>
                </a:solidFill>
                <a:latin typeface="Arial" panose="020B0604020202020204" pitchFamily="34" charset="0"/>
                <a:cs typeface="Arial" panose="020B0604020202020204" pitchFamily="34" charset="0"/>
              </a:rPr>
              <a:t> </a:t>
            </a:r>
            <a:r>
              <a:rPr lang="es-PE" sz="2001" spc="-97" dirty="0">
                <a:solidFill>
                  <a:srgbClr val="231F1F"/>
                </a:solidFill>
                <a:latin typeface="Arial" panose="020B0604020202020204" pitchFamily="34" charset="0"/>
                <a:cs typeface="Arial" panose="020B0604020202020204" pitchFamily="34" charset="0"/>
              </a:rPr>
              <a:t>cultura </a:t>
            </a:r>
            <a:r>
              <a:rPr lang="es-PE" sz="2001" spc="-139" dirty="0">
                <a:solidFill>
                  <a:srgbClr val="231F1F"/>
                </a:solidFill>
                <a:latin typeface="Arial" panose="020B0604020202020204" pitchFamily="34" charset="0"/>
                <a:cs typeface="Arial" panose="020B0604020202020204" pitchFamily="34" charset="0"/>
              </a:rPr>
              <a:t>y</a:t>
            </a:r>
            <a:r>
              <a:rPr lang="es-PE" sz="2001" spc="-97" dirty="0">
                <a:solidFill>
                  <a:srgbClr val="231F1F"/>
                </a:solidFill>
                <a:latin typeface="Arial" panose="020B0604020202020204" pitchFamily="34" charset="0"/>
                <a:cs typeface="Arial" panose="020B0604020202020204" pitchFamily="34" charset="0"/>
              </a:rPr>
              <a:t> por</a:t>
            </a:r>
            <a:r>
              <a:rPr lang="es-PE" sz="2001" spc="-88" dirty="0">
                <a:solidFill>
                  <a:srgbClr val="231F1F"/>
                </a:solidFill>
                <a:latin typeface="Arial" panose="020B0604020202020204" pitchFamily="34" charset="0"/>
                <a:cs typeface="Arial" panose="020B0604020202020204" pitchFamily="34" charset="0"/>
              </a:rPr>
              <a:t> </a:t>
            </a:r>
            <a:r>
              <a:rPr lang="es-PE" sz="2001" spc="-115" dirty="0">
                <a:solidFill>
                  <a:srgbClr val="231F1F"/>
                </a:solidFill>
                <a:latin typeface="Arial" panose="020B0604020202020204" pitchFamily="34" charset="0"/>
                <a:cs typeface="Arial" panose="020B0604020202020204" pitchFamily="34" charset="0"/>
              </a:rPr>
              <a:t>el</a:t>
            </a:r>
            <a:r>
              <a:rPr lang="es-PE" sz="2001" spc="-91" dirty="0">
                <a:solidFill>
                  <a:srgbClr val="231F1F"/>
                </a:solidFill>
                <a:latin typeface="Arial" panose="020B0604020202020204" pitchFamily="34" charset="0"/>
                <a:cs typeface="Arial" panose="020B0604020202020204" pitchFamily="34" charset="0"/>
              </a:rPr>
              <a:t> </a:t>
            </a:r>
            <a:r>
              <a:rPr lang="es-PE" sz="2001" spc="-130" dirty="0">
                <a:solidFill>
                  <a:srgbClr val="231F1F"/>
                </a:solidFill>
                <a:latin typeface="Arial" panose="020B0604020202020204" pitchFamily="34" charset="0"/>
                <a:cs typeface="Arial" panose="020B0604020202020204" pitchFamily="34" charset="0"/>
              </a:rPr>
              <a:t>lenguaje.</a:t>
            </a:r>
            <a:endParaRPr lang="es-PE" sz="2001" dirty="0">
              <a:latin typeface="Arial" panose="020B0604020202020204" pitchFamily="34" charset="0"/>
              <a:cs typeface="Arial" panose="020B0604020202020204" pitchFamily="34" charset="0"/>
            </a:endParaRPr>
          </a:p>
        </p:txBody>
      </p:sp>
      <p:grpSp>
        <p:nvGrpSpPr>
          <p:cNvPr id="640" name="object 640"/>
          <p:cNvGrpSpPr/>
          <p:nvPr/>
        </p:nvGrpSpPr>
        <p:grpSpPr>
          <a:xfrm>
            <a:off x="6111402" y="2828299"/>
            <a:ext cx="447369" cy="404446"/>
            <a:chOff x="10077450" y="4664075"/>
            <a:chExt cx="737744" cy="666961"/>
          </a:xfrm>
        </p:grpSpPr>
        <p:sp>
          <p:nvSpPr>
            <p:cNvPr id="641" name="object 641"/>
            <p:cNvSpPr/>
            <p:nvPr/>
          </p:nvSpPr>
          <p:spPr>
            <a:xfrm>
              <a:off x="10077450" y="4664075"/>
              <a:ext cx="660400" cy="660400"/>
            </a:xfrm>
            <a:custGeom>
              <a:avLst/>
              <a:gdLst/>
              <a:ahLst/>
              <a:cxnLst/>
              <a:rect l="l" t="t" r="r" b="b"/>
              <a:pathLst>
                <a:path w="660400" h="660400">
                  <a:moveTo>
                    <a:pt x="329958" y="0"/>
                  </a:moveTo>
                  <a:lnTo>
                    <a:pt x="281198" y="3577"/>
                  </a:lnTo>
                  <a:lnTo>
                    <a:pt x="234660" y="13969"/>
                  </a:lnTo>
                  <a:lnTo>
                    <a:pt x="190854" y="30666"/>
                  </a:lnTo>
                  <a:lnTo>
                    <a:pt x="150290" y="53157"/>
                  </a:lnTo>
                  <a:lnTo>
                    <a:pt x="113479" y="80931"/>
                  </a:lnTo>
                  <a:lnTo>
                    <a:pt x="80931" y="113479"/>
                  </a:lnTo>
                  <a:lnTo>
                    <a:pt x="53157" y="150290"/>
                  </a:lnTo>
                  <a:lnTo>
                    <a:pt x="30666" y="190854"/>
                  </a:lnTo>
                  <a:lnTo>
                    <a:pt x="13969" y="234660"/>
                  </a:lnTo>
                  <a:lnTo>
                    <a:pt x="3577" y="281198"/>
                  </a:lnTo>
                  <a:lnTo>
                    <a:pt x="0" y="329958"/>
                  </a:lnTo>
                  <a:lnTo>
                    <a:pt x="3577" y="378718"/>
                  </a:lnTo>
                  <a:lnTo>
                    <a:pt x="13969" y="425256"/>
                  </a:lnTo>
                  <a:lnTo>
                    <a:pt x="30666" y="469062"/>
                  </a:lnTo>
                  <a:lnTo>
                    <a:pt x="53157" y="509626"/>
                  </a:lnTo>
                  <a:lnTo>
                    <a:pt x="80931" y="546437"/>
                  </a:lnTo>
                  <a:lnTo>
                    <a:pt x="113479" y="578985"/>
                  </a:lnTo>
                  <a:lnTo>
                    <a:pt x="150290" y="606759"/>
                  </a:lnTo>
                  <a:lnTo>
                    <a:pt x="190854" y="629250"/>
                  </a:lnTo>
                  <a:lnTo>
                    <a:pt x="234660" y="645947"/>
                  </a:lnTo>
                  <a:lnTo>
                    <a:pt x="281198" y="656339"/>
                  </a:lnTo>
                  <a:lnTo>
                    <a:pt x="329958" y="659917"/>
                  </a:lnTo>
                  <a:lnTo>
                    <a:pt x="378718" y="656339"/>
                  </a:lnTo>
                  <a:lnTo>
                    <a:pt x="425256" y="645947"/>
                  </a:lnTo>
                  <a:lnTo>
                    <a:pt x="469062" y="629250"/>
                  </a:lnTo>
                  <a:lnTo>
                    <a:pt x="509626" y="606759"/>
                  </a:lnTo>
                  <a:lnTo>
                    <a:pt x="546437" y="578985"/>
                  </a:lnTo>
                  <a:lnTo>
                    <a:pt x="578985" y="546437"/>
                  </a:lnTo>
                  <a:lnTo>
                    <a:pt x="606759" y="509626"/>
                  </a:lnTo>
                  <a:lnTo>
                    <a:pt x="629250" y="469062"/>
                  </a:lnTo>
                  <a:lnTo>
                    <a:pt x="645947" y="425256"/>
                  </a:lnTo>
                  <a:lnTo>
                    <a:pt x="656339" y="378718"/>
                  </a:lnTo>
                  <a:lnTo>
                    <a:pt x="659917" y="329958"/>
                  </a:lnTo>
                  <a:lnTo>
                    <a:pt x="656339" y="281198"/>
                  </a:lnTo>
                  <a:lnTo>
                    <a:pt x="645947" y="234660"/>
                  </a:lnTo>
                  <a:lnTo>
                    <a:pt x="629250" y="190854"/>
                  </a:lnTo>
                  <a:lnTo>
                    <a:pt x="606759" y="150290"/>
                  </a:lnTo>
                  <a:lnTo>
                    <a:pt x="578985" y="113479"/>
                  </a:lnTo>
                  <a:lnTo>
                    <a:pt x="546437" y="80931"/>
                  </a:lnTo>
                  <a:lnTo>
                    <a:pt x="509626" y="53157"/>
                  </a:lnTo>
                  <a:lnTo>
                    <a:pt x="469062" y="30666"/>
                  </a:lnTo>
                  <a:lnTo>
                    <a:pt x="425256" y="13969"/>
                  </a:lnTo>
                  <a:lnTo>
                    <a:pt x="378718" y="3577"/>
                  </a:lnTo>
                  <a:lnTo>
                    <a:pt x="329958" y="0"/>
                  </a:lnTo>
                  <a:close/>
                </a:path>
              </a:pathLst>
            </a:custGeom>
            <a:solidFill>
              <a:schemeClr val="tx1">
                <a:lumMod val="10000"/>
                <a:lumOff val="90000"/>
              </a:schemeClr>
            </a:solidFill>
          </p:spPr>
          <p:txBody>
            <a:bodyPr wrap="square" lIns="0" tIns="0" rIns="0" bIns="0" rtlCol="0"/>
            <a:lstStyle/>
            <a:p>
              <a:endParaRPr/>
            </a:p>
          </p:txBody>
        </p:sp>
        <p:sp>
          <p:nvSpPr>
            <p:cNvPr id="642" name="object 642"/>
            <p:cNvSpPr/>
            <p:nvPr/>
          </p:nvSpPr>
          <p:spPr>
            <a:xfrm>
              <a:off x="10154794" y="4670636"/>
              <a:ext cx="660400" cy="660400"/>
            </a:xfrm>
            <a:custGeom>
              <a:avLst/>
              <a:gdLst/>
              <a:ahLst/>
              <a:cxnLst/>
              <a:rect l="l" t="t" r="r" b="b"/>
              <a:pathLst>
                <a:path w="660400" h="660400">
                  <a:moveTo>
                    <a:pt x="659917" y="329958"/>
                  </a:moveTo>
                  <a:lnTo>
                    <a:pt x="656339" y="378718"/>
                  </a:lnTo>
                  <a:lnTo>
                    <a:pt x="645946" y="425256"/>
                  </a:lnTo>
                  <a:lnTo>
                    <a:pt x="629248" y="469062"/>
                  </a:lnTo>
                  <a:lnTo>
                    <a:pt x="606757" y="509626"/>
                  </a:lnTo>
                  <a:lnTo>
                    <a:pt x="578981" y="546437"/>
                  </a:lnTo>
                  <a:lnTo>
                    <a:pt x="546433" y="578985"/>
                  </a:lnTo>
                  <a:lnTo>
                    <a:pt x="509621" y="606759"/>
                  </a:lnTo>
                  <a:lnTo>
                    <a:pt x="469058" y="629250"/>
                  </a:lnTo>
                  <a:lnTo>
                    <a:pt x="425252" y="645947"/>
                  </a:lnTo>
                  <a:lnTo>
                    <a:pt x="378715" y="656339"/>
                  </a:lnTo>
                  <a:lnTo>
                    <a:pt x="329958" y="659917"/>
                  </a:lnTo>
                  <a:lnTo>
                    <a:pt x="281198" y="656339"/>
                  </a:lnTo>
                  <a:lnTo>
                    <a:pt x="234660" y="645947"/>
                  </a:lnTo>
                  <a:lnTo>
                    <a:pt x="190854" y="629250"/>
                  </a:lnTo>
                  <a:lnTo>
                    <a:pt x="150290" y="606759"/>
                  </a:lnTo>
                  <a:lnTo>
                    <a:pt x="113479" y="578985"/>
                  </a:lnTo>
                  <a:lnTo>
                    <a:pt x="80931" y="546437"/>
                  </a:lnTo>
                  <a:lnTo>
                    <a:pt x="53157" y="509626"/>
                  </a:lnTo>
                  <a:lnTo>
                    <a:pt x="30666" y="469062"/>
                  </a:lnTo>
                  <a:lnTo>
                    <a:pt x="13969" y="425256"/>
                  </a:lnTo>
                  <a:lnTo>
                    <a:pt x="3577" y="378718"/>
                  </a:lnTo>
                  <a:lnTo>
                    <a:pt x="0" y="329958"/>
                  </a:lnTo>
                  <a:lnTo>
                    <a:pt x="3577" y="281198"/>
                  </a:lnTo>
                  <a:lnTo>
                    <a:pt x="13969" y="234660"/>
                  </a:lnTo>
                  <a:lnTo>
                    <a:pt x="30666" y="190854"/>
                  </a:lnTo>
                  <a:lnTo>
                    <a:pt x="53157" y="150290"/>
                  </a:lnTo>
                  <a:lnTo>
                    <a:pt x="80931" y="113479"/>
                  </a:lnTo>
                  <a:lnTo>
                    <a:pt x="113479" y="80931"/>
                  </a:lnTo>
                  <a:lnTo>
                    <a:pt x="150290" y="53157"/>
                  </a:lnTo>
                  <a:lnTo>
                    <a:pt x="190854" y="30666"/>
                  </a:lnTo>
                  <a:lnTo>
                    <a:pt x="234660" y="13969"/>
                  </a:lnTo>
                  <a:lnTo>
                    <a:pt x="281198" y="3577"/>
                  </a:lnTo>
                  <a:lnTo>
                    <a:pt x="329958" y="0"/>
                  </a:lnTo>
                  <a:lnTo>
                    <a:pt x="378715" y="3577"/>
                  </a:lnTo>
                  <a:lnTo>
                    <a:pt x="425252" y="13969"/>
                  </a:lnTo>
                  <a:lnTo>
                    <a:pt x="469058" y="30666"/>
                  </a:lnTo>
                  <a:lnTo>
                    <a:pt x="509621" y="53157"/>
                  </a:lnTo>
                  <a:lnTo>
                    <a:pt x="546433" y="80931"/>
                  </a:lnTo>
                  <a:lnTo>
                    <a:pt x="578981" y="113479"/>
                  </a:lnTo>
                  <a:lnTo>
                    <a:pt x="606757" y="150290"/>
                  </a:lnTo>
                  <a:lnTo>
                    <a:pt x="629248" y="190854"/>
                  </a:lnTo>
                  <a:lnTo>
                    <a:pt x="645946" y="234660"/>
                  </a:lnTo>
                  <a:lnTo>
                    <a:pt x="656339" y="281198"/>
                  </a:lnTo>
                  <a:lnTo>
                    <a:pt x="659917" y="329958"/>
                  </a:lnTo>
                  <a:close/>
                </a:path>
              </a:pathLst>
            </a:custGeom>
            <a:ln w="10470">
              <a:solidFill>
                <a:srgbClr val="231F1F"/>
              </a:solidFill>
            </a:ln>
          </p:spPr>
          <p:txBody>
            <a:bodyPr wrap="square" lIns="0" tIns="0" rIns="0" bIns="0" rtlCol="0"/>
            <a:lstStyle/>
            <a:p>
              <a:endParaRPr/>
            </a:p>
          </p:txBody>
        </p:sp>
      </p:grpSp>
      <p:sp>
        <p:nvSpPr>
          <p:cNvPr id="643" name="object 643"/>
          <p:cNvSpPr txBox="1"/>
          <p:nvPr/>
        </p:nvSpPr>
        <p:spPr>
          <a:xfrm>
            <a:off x="6252925" y="2867804"/>
            <a:ext cx="210630" cy="276405"/>
          </a:xfrm>
          <a:prstGeom prst="rect">
            <a:avLst/>
          </a:prstGeom>
        </p:spPr>
        <p:txBody>
          <a:bodyPr vert="horz" wrap="square" lIns="0" tIns="10397" rIns="0" bIns="0" rtlCol="0">
            <a:spAutoFit/>
          </a:bodyPr>
          <a:lstStyle/>
          <a:p>
            <a:pPr marL="7701">
              <a:spcBef>
                <a:spcPts val="82"/>
              </a:spcBef>
            </a:pPr>
            <a:r>
              <a:rPr sz="1728" spc="-85" dirty="0">
                <a:solidFill>
                  <a:srgbClr val="231F1F"/>
                </a:solidFill>
                <a:latin typeface="Arial Black"/>
                <a:cs typeface="Arial Black"/>
              </a:rPr>
              <a:t>a.</a:t>
            </a:r>
            <a:endParaRPr sz="1728" dirty="0">
              <a:latin typeface="Arial Black"/>
              <a:cs typeface="Arial Black"/>
            </a:endParaRPr>
          </a:p>
        </p:txBody>
      </p:sp>
      <p:sp>
        <p:nvSpPr>
          <p:cNvPr id="644" name="object 644"/>
          <p:cNvSpPr txBox="1"/>
          <p:nvPr/>
        </p:nvSpPr>
        <p:spPr>
          <a:xfrm>
            <a:off x="2368843" y="4037523"/>
            <a:ext cx="1128624" cy="315292"/>
          </a:xfrm>
          <a:prstGeom prst="rect">
            <a:avLst/>
          </a:prstGeom>
        </p:spPr>
        <p:txBody>
          <a:bodyPr vert="horz" wrap="square" lIns="0" tIns="7316" rIns="0" bIns="0" rtlCol="0">
            <a:spAutoFit/>
          </a:bodyPr>
          <a:lstStyle/>
          <a:p>
            <a:pPr marL="7701">
              <a:spcBef>
                <a:spcPts val="58"/>
              </a:spcBef>
            </a:pPr>
            <a:r>
              <a:rPr sz="2001" spc="-127" dirty="0">
                <a:solidFill>
                  <a:srgbClr val="231F1F"/>
                </a:solidFill>
                <a:latin typeface="Arial Black"/>
                <a:cs typeface="Arial Black"/>
              </a:rPr>
              <a:t>Adquiere</a:t>
            </a:r>
            <a:endParaRPr sz="2001">
              <a:latin typeface="Arial Black"/>
              <a:cs typeface="Arial Black"/>
            </a:endParaRPr>
          </a:p>
        </p:txBody>
      </p:sp>
      <p:sp>
        <p:nvSpPr>
          <p:cNvPr id="645" name="object 645"/>
          <p:cNvSpPr txBox="1"/>
          <p:nvPr/>
        </p:nvSpPr>
        <p:spPr>
          <a:xfrm>
            <a:off x="2210358" y="4291505"/>
            <a:ext cx="1448998" cy="315292"/>
          </a:xfrm>
          <a:prstGeom prst="rect">
            <a:avLst/>
          </a:prstGeom>
        </p:spPr>
        <p:txBody>
          <a:bodyPr vert="horz" wrap="square" lIns="0" tIns="7316" rIns="0" bIns="0" rtlCol="0">
            <a:spAutoFit/>
          </a:bodyPr>
          <a:lstStyle/>
          <a:p>
            <a:pPr marL="7701">
              <a:spcBef>
                <a:spcPts val="58"/>
              </a:spcBef>
            </a:pPr>
            <a:r>
              <a:rPr sz="2001" spc="-127" dirty="0">
                <a:solidFill>
                  <a:srgbClr val="231F1F"/>
                </a:solidFill>
                <a:latin typeface="Arial Black"/>
                <a:cs typeface="Arial Black"/>
              </a:rPr>
              <a:t>Transforma</a:t>
            </a:r>
            <a:endParaRPr sz="2001">
              <a:latin typeface="Arial Black"/>
              <a:cs typeface="Arial Black"/>
            </a:endParaRPr>
          </a:p>
        </p:txBody>
      </p:sp>
      <p:grpSp>
        <p:nvGrpSpPr>
          <p:cNvPr id="646" name="object 646"/>
          <p:cNvGrpSpPr/>
          <p:nvPr/>
        </p:nvGrpSpPr>
        <p:grpSpPr>
          <a:xfrm>
            <a:off x="1871591" y="2633529"/>
            <a:ext cx="2165603" cy="2200259"/>
            <a:chOff x="3085686" y="4342884"/>
            <a:chExt cx="3571240" cy="3628390"/>
          </a:xfrm>
        </p:grpSpPr>
        <p:sp>
          <p:nvSpPr>
            <p:cNvPr id="647" name="object 647"/>
            <p:cNvSpPr/>
            <p:nvPr/>
          </p:nvSpPr>
          <p:spPr>
            <a:xfrm>
              <a:off x="3085686" y="4418781"/>
              <a:ext cx="3501390" cy="3552190"/>
            </a:xfrm>
            <a:custGeom>
              <a:avLst/>
              <a:gdLst/>
              <a:ahLst/>
              <a:cxnLst/>
              <a:rect l="l" t="t" r="r" b="b"/>
              <a:pathLst>
                <a:path w="3501390" h="3552190">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3290161"/>
                  </a:lnTo>
                  <a:lnTo>
                    <a:pt x="4217" y="3337215"/>
                  </a:lnTo>
                  <a:lnTo>
                    <a:pt x="16377" y="3381501"/>
                  </a:lnTo>
                  <a:lnTo>
                    <a:pt x="35739" y="3422282"/>
                  </a:lnTo>
                  <a:lnTo>
                    <a:pt x="61565" y="3458817"/>
                  </a:lnTo>
                  <a:lnTo>
                    <a:pt x="93116" y="3490367"/>
                  </a:lnTo>
                  <a:lnTo>
                    <a:pt x="129651" y="3516193"/>
                  </a:lnTo>
                  <a:lnTo>
                    <a:pt x="170431" y="3535556"/>
                  </a:lnTo>
                  <a:lnTo>
                    <a:pt x="214718" y="3547716"/>
                  </a:lnTo>
                  <a:lnTo>
                    <a:pt x="261772" y="3551933"/>
                  </a:lnTo>
                  <a:lnTo>
                    <a:pt x="3239388" y="3551933"/>
                  </a:lnTo>
                  <a:lnTo>
                    <a:pt x="3286441" y="3547716"/>
                  </a:lnTo>
                  <a:lnTo>
                    <a:pt x="3330728" y="3535556"/>
                  </a:lnTo>
                  <a:lnTo>
                    <a:pt x="3371509" y="3516193"/>
                  </a:lnTo>
                  <a:lnTo>
                    <a:pt x="3408044" y="3490367"/>
                  </a:lnTo>
                  <a:lnTo>
                    <a:pt x="3439594" y="3458817"/>
                  </a:lnTo>
                  <a:lnTo>
                    <a:pt x="3465420" y="3422282"/>
                  </a:lnTo>
                  <a:lnTo>
                    <a:pt x="3484783" y="3381501"/>
                  </a:lnTo>
                  <a:lnTo>
                    <a:pt x="3496942" y="3337215"/>
                  </a:lnTo>
                  <a:lnTo>
                    <a:pt x="3501160" y="3290161"/>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48" name="object 648"/>
            <p:cNvSpPr/>
            <p:nvPr/>
          </p:nvSpPr>
          <p:spPr>
            <a:xfrm>
              <a:off x="3149929" y="4348282"/>
              <a:ext cx="3501390" cy="3552190"/>
            </a:xfrm>
            <a:custGeom>
              <a:avLst/>
              <a:gdLst/>
              <a:ahLst/>
              <a:cxnLst/>
              <a:rect l="l" t="t" r="r" b="b"/>
              <a:pathLst>
                <a:path w="3501390" h="3552190">
                  <a:moveTo>
                    <a:pt x="3239388" y="3551933"/>
                  </a:moveTo>
                  <a:lnTo>
                    <a:pt x="261772" y="3551933"/>
                  </a:lnTo>
                  <a:lnTo>
                    <a:pt x="214718" y="3547716"/>
                  </a:lnTo>
                  <a:lnTo>
                    <a:pt x="170431" y="3535556"/>
                  </a:lnTo>
                  <a:lnTo>
                    <a:pt x="129651" y="3516193"/>
                  </a:lnTo>
                  <a:lnTo>
                    <a:pt x="93116" y="3490367"/>
                  </a:lnTo>
                  <a:lnTo>
                    <a:pt x="61565" y="3458817"/>
                  </a:lnTo>
                  <a:lnTo>
                    <a:pt x="35739" y="3422282"/>
                  </a:lnTo>
                  <a:lnTo>
                    <a:pt x="16377" y="3381501"/>
                  </a:lnTo>
                  <a:lnTo>
                    <a:pt x="4217" y="3337215"/>
                  </a:lnTo>
                  <a:lnTo>
                    <a:pt x="0" y="3290161"/>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3290161"/>
                  </a:lnTo>
                  <a:lnTo>
                    <a:pt x="3496942" y="3337215"/>
                  </a:lnTo>
                  <a:lnTo>
                    <a:pt x="3484783" y="3381501"/>
                  </a:lnTo>
                  <a:lnTo>
                    <a:pt x="3465420" y="3422282"/>
                  </a:lnTo>
                  <a:lnTo>
                    <a:pt x="3439594" y="3458817"/>
                  </a:lnTo>
                  <a:lnTo>
                    <a:pt x="3408044" y="3490367"/>
                  </a:lnTo>
                  <a:lnTo>
                    <a:pt x="3371509" y="3516193"/>
                  </a:lnTo>
                  <a:lnTo>
                    <a:pt x="3330728" y="3535556"/>
                  </a:lnTo>
                  <a:lnTo>
                    <a:pt x="3286441" y="3547716"/>
                  </a:lnTo>
                  <a:lnTo>
                    <a:pt x="3239388" y="3551933"/>
                  </a:lnTo>
                  <a:close/>
                </a:path>
              </a:pathLst>
            </a:custGeom>
            <a:ln w="12700">
              <a:solidFill>
                <a:srgbClr val="000000"/>
              </a:solidFill>
            </a:ln>
          </p:spPr>
          <p:txBody>
            <a:bodyPr wrap="square" lIns="0" tIns="0" rIns="0" bIns="0" rtlCol="0"/>
            <a:lstStyle/>
            <a:p>
              <a:endParaRPr/>
            </a:p>
          </p:txBody>
        </p:sp>
      </p:grpSp>
      <p:sp>
        <p:nvSpPr>
          <p:cNvPr id="649" name="object 649"/>
          <p:cNvSpPr txBox="1"/>
          <p:nvPr/>
        </p:nvSpPr>
        <p:spPr>
          <a:xfrm>
            <a:off x="2080696" y="3145051"/>
            <a:ext cx="1704917" cy="636021"/>
          </a:xfrm>
          <a:prstGeom prst="rect">
            <a:avLst/>
          </a:prstGeom>
        </p:spPr>
        <p:txBody>
          <a:bodyPr vert="horz" wrap="square" lIns="0" tIns="7316" rIns="0" bIns="0" rtlCol="0">
            <a:spAutoFit/>
          </a:bodyPr>
          <a:lstStyle/>
          <a:p>
            <a:pPr marL="7701" algn="ctr">
              <a:spcBef>
                <a:spcPts val="58"/>
              </a:spcBef>
            </a:pPr>
            <a:r>
              <a:rPr sz="2001" b="1" dirty="0" err="1">
                <a:solidFill>
                  <a:srgbClr val="231F1F"/>
                </a:solidFill>
                <a:latin typeface="Arial" panose="020B0604020202020204" pitchFamily="34" charset="0"/>
                <a:cs typeface="Arial" panose="020B0604020202020204" pitchFamily="34" charset="0"/>
              </a:rPr>
              <a:t>Adquiere</a:t>
            </a:r>
            <a:endParaRPr lang="es-PE" sz="2001" b="1" dirty="0">
              <a:solidFill>
                <a:srgbClr val="231F1F"/>
              </a:solidFill>
              <a:latin typeface="Arial" panose="020B0604020202020204" pitchFamily="34" charset="0"/>
              <a:cs typeface="Arial" panose="020B0604020202020204" pitchFamily="34" charset="0"/>
            </a:endParaRPr>
          </a:p>
          <a:p>
            <a:pPr marL="7701" algn="ctr">
              <a:spcBef>
                <a:spcPts val="58"/>
              </a:spcBef>
            </a:pPr>
            <a:r>
              <a:rPr lang="es-PE" sz="2001" b="1" dirty="0">
                <a:solidFill>
                  <a:srgbClr val="231F1F"/>
                </a:solidFill>
                <a:latin typeface="Arial" panose="020B0604020202020204" pitchFamily="34" charset="0"/>
                <a:cs typeface="Arial" panose="020B0604020202020204" pitchFamily="34" charset="0"/>
              </a:rPr>
              <a:t>Transforma</a:t>
            </a:r>
            <a:endParaRPr lang="es-PE" sz="2001" b="1" dirty="0">
              <a:latin typeface="Arial" panose="020B0604020202020204" pitchFamily="34" charset="0"/>
              <a:cs typeface="Arial" panose="020B0604020202020204" pitchFamily="34" charset="0"/>
            </a:endParaRPr>
          </a:p>
        </p:txBody>
      </p:sp>
      <p:grpSp>
        <p:nvGrpSpPr>
          <p:cNvPr id="651" name="object 651"/>
          <p:cNvGrpSpPr/>
          <p:nvPr/>
        </p:nvGrpSpPr>
        <p:grpSpPr>
          <a:xfrm>
            <a:off x="2522018" y="3906966"/>
            <a:ext cx="822498" cy="12707"/>
            <a:chOff x="4158289" y="6203471"/>
            <a:chExt cx="1356360" cy="20955"/>
          </a:xfrm>
        </p:grpSpPr>
        <p:sp>
          <p:nvSpPr>
            <p:cNvPr id="652" name="object 652"/>
            <p:cNvSpPr/>
            <p:nvPr/>
          </p:nvSpPr>
          <p:spPr>
            <a:xfrm>
              <a:off x="4158289" y="6213942"/>
              <a:ext cx="1356360" cy="0"/>
            </a:xfrm>
            <a:custGeom>
              <a:avLst/>
              <a:gdLst/>
              <a:ahLst/>
              <a:cxnLst/>
              <a:rect l="l" t="t" r="r" b="b"/>
              <a:pathLst>
                <a:path w="1356360">
                  <a:moveTo>
                    <a:pt x="1355958" y="0"/>
                  </a:moveTo>
                  <a:lnTo>
                    <a:pt x="0" y="0"/>
                  </a:lnTo>
                </a:path>
              </a:pathLst>
            </a:custGeom>
            <a:solidFill>
              <a:srgbClr val="FFFFFF"/>
            </a:solidFill>
            <a:ln>
              <a:solidFill>
                <a:schemeClr val="tx1"/>
              </a:solidFill>
            </a:ln>
          </p:spPr>
          <p:txBody>
            <a:bodyPr wrap="square" lIns="0" tIns="0" rIns="0" bIns="0" rtlCol="0"/>
            <a:lstStyle/>
            <a:p>
              <a:endParaRPr/>
            </a:p>
          </p:txBody>
        </p:sp>
        <p:sp>
          <p:nvSpPr>
            <p:cNvPr id="653" name="object 653"/>
            <p:cNvSpPr/>
            <p:nvPr/>
          </p:nvSpPr>
          <p:spPr>
            <a:xfrm>
              <a:off x="4158289" y="6213942"/>
              <a:ext cx="1356360" cy="0"/>
            </a:xfrm>
            <a:custGeom>
              <a:avLst/>
              <a:gdLst/>
              <a:ahLst/>
              <a:cxnLst/>
              <a:rect l="l" t="t" r="r" b="b"/>
              <a:pathLst>
                <a:path w="1356360">
                  <a:moveTo>
                    <a:pt x="0" y="0"/>
                  </a:moveTo>
                  <a:lnTo>
                    <a:pt x="1355958" y="0"/>
                  </a:lnTo>
                </a:path>
              </a:pathLst>
            </a:custGeom>
            <a:ln w="20941">
              <a:solidFill>
                <a:schemeClr val="tx1"/>
              </a:solidFill>
            </a:ln>
          </p:spPr>
          <p:txBody>
            <a:bodyPr wrap="square" lIns="0" tIns="0" rIns="0" bIns="0" rtlCol="0"/>
            <a:lstStyle/>
            <a:p>
              <a:endParaRPr/>
            </a:p>
          </p:txBody>
        </p:sp>
      </p:grpSp>
      <p:pic>
        <p:nvPicPr>
          <p:cNvPr id="655" name="object 675"/>
          <p:cNvPicPr/>
          <p:nvPr/>
        </p:nvPicPr>
        <p:blipFill>
          <a:blip r:embed="rId3" cstate="print"/>
          <a:stretch>
            <a:fillRect/>
          </a:stretch>
        </p:blipFill>
        <p:spPr>
          <a:xfrm>
            <a:off x="10970537" y="417168"/>
            <a:ext cx="609549" cy="851572"/>
          </a:xfrm>
          <a:prstGeom prst="rect">
            <a:avLst/>
          </a:prstGeom>
        </p:spPr>
      </p:pic>
      <p:cxnSp>
        <p:nvCxnSpPr>
          <p:cNvPr id="4" name="Conector recto 3"/>
          <p:cNvCxnSpPr/>
          <p:nvPr/>
        </p:nvCxnSpPr>
        <p:spPr>
          <a:xfrm>
            <a:off x="5218053" y="2366222"/>
            <a:ext cx="0" cy="28186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ángulo 4"/>
          <p:cNvSpPr/>
          <p:nvPr/>
        </p:nvSpPr>
        <p:spPr>
          <a:xfrm>
            <a:off x="5156242" y="2841905"/>
            <a:ext cx="135255" cy="135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2" name="Rectángulo 41"/>
          <p:cNvSpPr/>
          <p:nvPr/>
        </p:nvSpPr>
        <p:spPr>
          <a:xfrm>
            <a:off x="5156242" y="3259173"/>
            <a:ext cx="135255" cy="1352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6" name="Rectángulo 45"/>
          <p:cNvSpPr/>
          <p:nvPr/>
        </p:nvSpPr>
        <p:spPr>
          <a:xfrm>
            <a:off x="5156242" y="3676441"/>
            <a:ext cx="135255" cy="1352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7" name="Rectángulo 46"/>
          <p:cNvSpPr/>
          <p:nvPr/>
        </p:nvSpPr>
        <p:spPr>
          <a:xfrm>
            <a:off x="5156242" y="4093709"/>
            <a:ext cx="135255" cy="1352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8" name="Rectángulo 47"/>
          <p:cNvSpPr/>
          <p:nvPr/>
        </p:nvSpPr>
        <p:spPr>
          <a:xfrm>
            <a:off x="5156242" y="4510977"/>
            <a:ext cx="135255" cy="1352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0" name="object 12"/>
          <p:cNvSpPr/>
          <p:nvPr/>
        </p:nvSpPr>
        <p:spPr>
          <a:xfrm>
            <a:off x="2630419" y="4029701"/>
            <a:ext cx="562519" cy="465554"/>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sp>
        <p:nvSpPr>
          <p:cNvPr id="2" name="object 693">
            <a:extLst>
              <a:ext uri="{FF2B5EF4-FFF2-40B4-BE49-F238E27FC236}">
                <a16:creationId xmlns:a16="http://schemas.microsoft.com/office/drawing/2014/main" id="{20C6F342-BD91-45DC-9BB3-0332D8AB93A4}"/>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3" name="Imagen 2">
            <a:extLst>
              <a:ext uri="{FF2B5EF4-FFF2-40B4-BE49-F238E27FC236}">
                <a16:creationId xmlns:a16="http://schemas.microsoft.com/office/drawing/2014/main" id="{CD881092-7512-86FF-78F6-548371A47BDA}"/>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29" name="object 496"/>
          <p:cNvSpPr txBox="1">
            <a:spLocks noGrp="1"/>
          </p:cNvSpPr>
          <p:nvPr>
            <p:ph type="title"/>
          </p:nvPr>
        </p:nvSpPr>
        <p:spPr>
          <a:xfrm>
            <a:off x="1514679" y="608358"/>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rPr>
              <a:t>Título</a:t>
            </a:r>
            <a:endParaRPr sz="3200" dirty="0">
              <a:solidFill>
                <a:schemeClr val="tx1"/>
              </a:solidFill>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o 1"/>
          <p:cNvGrpSpPr/>
          <p:nvPr/>
        </p:nvGrpSpPr>
        <p:grpSpPr>
          <a:xfrm>
            <a:off x="1382810" y="1941942"/>
            <a:ext cx="4169553" cy="754488"/>
            <a:chOff x="2279650" y="3202406"/>
            <a:chExt cx="6875901" cy="1244207"/>
          </a:xfrm>
        </p:grpSpPr>
        <p:sp>
          <p:nvSpPr>
            <p:cNvPr id="618" name="object 618"/>
            <p:cNvSpPr/>
            <p:nvPr/>
          </p:nvSpPr>
          <p:spPr>
            <a:xfrm>
              <a:off x="2347081" y="3202406"/>
              <a:ext cx="6808470" cy="1124585"/>
            </a:xfrm>
            <a:custGeom>
              <a:avLst/>
              <a:gdLst/>
              <a:ahLst/>
              <a:cxnLst/>
              <a:rect l="l" t="t" r="r" b="b"/>
              <a:pathLst>
                <a:path w="6808470" h="1124585">
                  <a:moveTo>
                    <a:pt x="6807907" y="0"/>
                  </a:moveTo>
                  <a:lnTo>
                    <a:pt x="0" y="0"/>
                  </a:lnTo>
                  <a:lnTo>
                    <a:pt x="264651" y="561920"/>
                  </a:lnTo>
                  <a:lnTo>
                    <a:pt x="0" y="1124039"/>
                  </a:lnTo>
                  <a:lnTo>
                    <a:pt x="6807907" y="1124039"/>
                  </a:lnTo>
                  <a:lnTo>
                    <a:pt x="6807907" y="0"/>
                  </a:lnTo>
                  <a:close/>
                </a:path>
              </a:pathLst>
            </a:custGeom>
            <a:solidFill>
              <a:schemeClr val="bg1">
                <a:lumMod val="95000"/>
              </a:schemeClr>
            </a:solidFill>
            <a:ln>
              <a:noFill/>
            </a:ln>
          </p:spPr>
          <p:txBody>
            <a:bodyPr wrap="square" lIns="0" tIns="0" rIns="0" bIns="0" rtlCol="0"/>
            <a:lstStyle/>
            <a:p>
              <a:endParaRPr/>
            </a:p>
          </p:txBody>
        </p:sp>
        <p:sp>
          <p:nvSpPr>
            <p:cNvPr id="68" name="object 618"/>
            <p:cNvSpPr/>
            <p:nvPr/>
          </p:nvSpPr>
          <p:spPr>
            <a:xfrm>
              <a:off x="2279650" y="3322028"/>
              <a:ext cx="6808470" cy="1124585"/>
            </a:xfrm>
            <a:custGeom>
              <a:avLst/>
              <a:gdLst/>
              <a:ahLst/>
              <a:cxnLst/>
              <a:rect l="l" t="t" r="r" b="b"/>
              <a:pathLst>
                <a:path w="6808470" h="1124585">
                  <a:moveTo>
                    <a:pt x="6807907" y="0"/>
                  </a:moveTo>
                  <a:lnTo>
                    <a:pt x="0" y="0"/>
                  </a:lnTo>
                  <a:lnTo>
                    <a:pt x="264651" y="561920"/>
                  </a:lnTo>
                  <a:lnTo>
                    <a:pt x="0" y="1124039"/>
                  </a:lnTo>
                  <a:lnTo>
                    <a:pt x="6807907" y="1124039"/>
                  </a:lnTo>
                  <a:lnTo>
                    <a:pt x="6807907" y="0"/>
                  </a:lnTo>
                  <a:close/>
                </a:path>
              </a:pathLst>
            </a:custGeom>
            <a:noFill/>
            <a:ln w="12700">
              <a:solidFill>
                <a:srgbClr val="000000"/>
              </a:solidFill>
            </a:ln>
          </p:spPr>
          <p:txBody>
            <a:bodyPr wrap="square" lIns="0" tIns="0" rIns="0" bIns="0" rtlCol="0"/>
            <a:lstStyle/>
            <a:p>
              <a:endParaRPr/>
            </a:p>
          </p:txBody>
        </p:sp>
      </p:grpSp>
      <p:grpSp>
        <p:nvGrpSpPr>
          <p:cNvPr id="3" name="Grupo 2"/>
          <p:cNvGrpSpPr/>
          <p:nvPr/>
        </p:nvGrpSpPr>
        <p:grpSpPr>
          <a:xfrm>
            <a:off x="6465662" y="1924021"/>
            <a:ext cx="4332819" cy="772201"/>
            <a:chOff x="10661650" y="3172853"/>
            <a:chExt cx="7145140" cy="1273417"/>
          </a:xfrm>
        </p:grpSpPr>
        <p:sp>
          <p:nvSpPr>
            <p:cNvPr id="620" name="object 620"/>
            <p:cNvSpPr/>
            <p:nvPr/>
          </p:nvSpPr>
          <p:spPr>
            <a:xfrm>
              <a:off x="10729081" y="3172853"/>
              <a:ext cx="7077709" cy="1153795"/>
            </a:xfrm>
            <a:custGeom>
              <a:avLst/>
              <a:gdLst/>
              <a:ahLst/>
              <a:cxnLst/>
              <a:rect l="l" t="t" r="r" b="b"/>
              <a:pathLst>
                <a:path w="7077709" h="1153795">
                  <a:moveTo>
                    <a:pt x="7077334" y="0"/>
                  </a:moveTo>
                  <a:lnTo>
                    <a:pt x="0" y="29548"/>
                  </a:lnTo>
                  <a:lnTo>
                    <a:pt x="0" y="1153587"/>
                  </a:lnTo>
                  <a:lnTo>
                    <a:pt x="7077334" y="1124039"/>
                  </a:lnTo>
                  <a:lnTo>
                    <a:pt x="6812682" y="561920"/>
                  </a:lnTo>
                  <a:lnTo>
                    <a:pt x="7077334" y="0"/>
                  </a:lnTo>
                  <a:close/>
                </a:path>
              </a:pathLst>
            </a:custGeom>
            <a:solidFill>
              <a:schemeClr val="bg1">
                <a:lumMod val="95000"/>
              </a:schemeClr>
            </a:solidFill>
            <a:ln>
              <a:noFill/>
            </a:ln>
          </p:spPr>
          <p:txBody>
            <a:bodyPr wrap="square" lIns="0" tIns="0" rIns="0" bIns="0" rtlCol="0"/>
            <a:lstStyle/>
            <a:p>
              <a:endParaRPr/>
            </a:p>
          </p:txBody>
        </p:sp>
        <p:sp>
          <p:nvSpPr>
            <p:cNvPr id="69" name="object 620"/>
            <p:cNvSpPr/>
            <p:nvPr/>
          </p:nvSpPr>
          <p:spPr>
            <a:xfrm>
              <a:off x="10661650" y="3292475"/>
              <a:ext cx="7077709" cy="1153795"/>
            </a:xfrm>
            <a:custGeom>
              <a:avLst/>
              <a:gdLst/>
              <a:ahLst/>
              <a:cxnLst/>
              <a:rect l="l" t="t" r="r" b="b"/>
              <a:pathLst>
                <a:path w="7077709" h="1153795">
                  <a:moveTo>
                    <a:pt x="7077334" y="0"/>
                  </a:moveTo>
                  <a:lnTo>
                    <a:pt x="0" y="29548"/>
                  </a:lnTo>
                  <a:lnTo>
                    <a:pt x="0" y="1153587"/>
                  </a:lnTo>
                  <a:lnTo>
                    <a:pt x="7077334" y="1124039"/>
                  </a:lnTo>
                  <a:lnTo>
                    <a:pt x="6812682" y="561920"/>
                  </a:lnTo>
                  <a:lnTo>
                    <a:pt x="7077334" y="0"/>
                  </a:lnTo>
                  <a:close/>
                </a:path>
              </a:pathLst>
            </a:custGeom>
            <a:noFill/>
            <a:ln w="12700">
              <a:solidFill>
                <a:srgbClr val="000000"/>
              </a:solidFill>
            </a:ln>
          </p:spPr>
          <p:txBody>
            <a:bodyPr wrap="square" lIns="0" tIns="0" rIns="0" bIns="0" rtlCol="0"/>
            <a:lstStyle/>
            <a:p>
              <a:endParaRPr/>
            </a:p>
          </p:txBody>
        </p:sp>
      </p:grpSp>
      <p:sp>
        <p:nvSpPr>
          <p:cNvPr id="619" name="object 619"/>
          <p:cNvSpPr txBox="1"/>
          <p:nvPr/>
        </p:nvSpPr>
        <p:spPr>
          <a:xfrm>
            <a:off x="2886420" y="2135183"/>
            <a:ext cx="1289083" cy="316459"/>
          </a:xfrm>
          <a:prstGeom prst="rect">
            <a:avLst/>
          </a:prstGeom>
        </p:spPr>
        <p:txBody>
          <a:bodyPr vert="horz" wrap="square" lIns="0" tIns="8471" rIns="0" bIns="0" rtlCol="0">
            <a:spAutoFit/>
          </a:bodyPr>
          <a:lstStyle/>
          <a:p>
            <a:pPr marL="7701">
              <a:spcBef>
                <a:spcPts val="67"/>
              </a:spcBef>
            </a:pPr>
            <a:r>
              <a:rPr sz="2001" b="1" dirty="0">
                <a:solidFill>
                  <a:srgbClr val="000000"/>
                </a:solidFill>
                <a:latin typeface="Arial" panose="020B0604020202020204" pitchFamily="34" charset="0"/>
                <a:cs typeface="Arial" panose="020B0604020202020204" pitchFamily="34" charset="0"/>
              </a:rPr>
              <a:t>Básicos</a:t>
            </a:r>
          </a:p>
        </p:txBody>
      </p:sp>
      <p:sp>
        <p:nvSpPr>
          <p:cNvPr id="621" name="object 621"/>
          <p:cNvSpPr txBox="1"/>
          <p:nvPr/>
        </p:nvSpPr>
        <p:spPr>
          <a:xfrm>
            <a:off x="7990837" y="2139263"/>
            <a:ext cx="1703976" cy="316459"/>
          </a:xfrm>
          <a:prstGeom prst="rect">
            <a:avLst/>
          </a:prstGeom>
        </p:spPr>
        <p:txBody>
          <a:bodyPr vert="horz" wrap="square" lIns="0" tIns="8471" rIns="0" bIns="0" rtlCol="0">
            <a:spAutoFit/>
          </a:bodyPr>
          <a:lstStyle/>
          <a:p>
            <a:pPr marL="7701">
              <a:spcBef>
                <a:spcPts val="67"/>
              </a:spcBef>
            </a:pPr>
            <a:r>
              <a:rPr sz="2001" b="1" dirty="0">
                <a:solidFill>
                  <a:srgbClr val="000000"/>
                </a:solidFill>
                <a:latin typeface="Arial" panose="020B0604020202020204" pitchFamily="34" charset="0"/>
                <a:cs typeface="Arial" panose="020B0604020202020204" pitchFamily="34" charset="0"/>
              </a:rPr>
              <a:t>Superiores</a:t>
            </a:r>
          </a:p>
        </p:txBody>
      </p:sp>
      <p:sp>
        <p:nvSpPr>
          <p:cNvPr id="624" name="object 624"/>
          <p:cNvSpPr/>
          <p:nvPr/>
        </p:nvSpPr>
        <p:spPr>
          <a:xfrm>
            <a:off x="1415978" y="3049941"/>
            <a:ext cx="4053960" cy="2879128"/>
          </a:xfrm>
          <a:custGeom>
            <a:avLst/>
            <a:gdLst/>
            <a:ahLst/>
            <a:cxnLst/>
            <a:rect l="l" t="t" r="r" b="b"/>
            <a:pathLst>
              <a:path w="6685280" h="4747895">
                <a:moveTo>
                  <a:pt x="6423469" y="4747604"/>
                </a:moveTo>
                <a:lnTo>
                  <a:pt x="261772" y="4747604"/>
                </a:lnTo>
                <a:lnTo>
                  <a:pt x="214718" y="4743386"/>
                </a:lnTo>
                <a:lnTo>
                  <a:pt x="170431" y="4731226"/>
                </a:lnTo>
                <a:lnTo>
                  <a:pt x="129651" y="4711864"/>
                </a:lnTo>
                <a:lnTo>
                  <a:pt x="93116" y="4686038"/>
                </a:lnTo>
                <a:lnTo>
                  <a:pt x="61565" y="4654487"/>
                </a:lnTo>
                <a:lnTo>
                  <a:pt x="35739" y="4617952"/>
                </a:lnTo>
                <a:lnTo>
                  <a:pt x="16377" y="4577172"/>
                </a:lnTo>
                <a:lnTo>
                  <a:pt x="4217" y="4532885"/>
                </a:lnTo>
                <a:lnTo>
                  <a:pt x="0" y="4485831"/>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6423469" y="0"/>
                </a:lnTo>
                <a:lnTo>
                  <a:pt x="6470522" y="4217"/>
                </a:lnTo>
                <a:lnTo>
                  <a:pt x="6514809" y="16377"/>
                </a:lnTo>
                <a:lnTo>
                  <a:pt x="6555590" y="35739"/>
                </a:lnTo>
                <a:lnTo>
                  <a:pt x="6592125" y="61565"/>
                </a:lnTo>
                <a:lnTo>
                  <a:pt x="6623675" y="93116"/>
                </a:lnTo>
                <a:lnTo>
                  <a:pt x="6649501" y="129651"/>
                </a:lnTo>
                <a:lnTo>
                  <a:pt x="6668864" y="170431"/>
                </a:lnTo>
                <a:lnTo>
                  <a:pt x="6681023" y="214718"/>
                </a:lnTo>
                <a:lnTo>
                  <a:pt x="6685241" y="261772"/>
                </a:lnTo>
                <a:lnTo>
                  <a:pt x="6685241" y="4485831"/>
                </a:lnTo>
                <a:lnTo>
                  <a:pt x="6681023" y="4532885"/>
                </a:lnTo>
                <a:lnTo>
                  <a:pt x="6668864" y="4577172"/>
                </a:lnTo>
                <a:lnTo>
                  <a:pt x="6649501" y="4617952"/>
                </a:lnTo>
                <a:lnTo>
                  <a:pt x="6623675" y="4654487"/>
                </a:lnTo>
                <a:lnTo>
                  <a:pt x="6592125" y="4686038"/>
                </a:lnTo>
                <a:lnTo>
                  <a:pt x="6555590" y="4711864"/>
                </a:lnTo>
                <a:lnTo>
                  <a:pt x="6514809" y="4731226"/>
                </a:lnTo>
                <a:lnTo>
                  <a:pt x="6470522" y="4743386"/>
                </a:lnTo>
                <a:lnTo>
                  <a:pt x="6423469" y="4747604"/>
                </a:lnTo>
                <a:close/>
              </a:path>
            </a:pathLst>
          </a:custGeom>
          <a:ln w="12700">
            <a:solidFill>
              <a:schemeClr val="tx1"/>
            </a:solidFill>
          </a:ln>
        </p:spPr>
        <p:txBody>
          <a:bodyPr wrap="square" lIns="0" tIns="0" rIns="0" bIns="0" rtlCol="0"/>
          <a:lstStyle/>
          <a:p>
            <a:endParaRPr/>
          </a:p>
        </p:txBody>
      </p:sp>
      <p:sp>
        <p:nvSpPr>
          <p:cNvPr id="626" name="object 626"/>
          <p:cNvSpPr/>
          <p:nvPr/>
        </p:nvSpPr>
        <p:spPr>
          <a:xfrm>
            <a:off x="6709386" y="3049941"/>
            <a:ext cx="4053960" cy="2879128"/>
          </a:xfrm>
          <a:custGeom>
            <a:avLst/>
            <a:gdLst/>
            <a:ahLst/>
            <a:cxnLst/>
            <a:rect l="l" t="t" r="r" b="b"/>
            <a:pathLst>
              <a:path w="6685280" h="4747895">
                <a:moveTo>
                  <a:pt x="261772" y="4747604"/>
                </a:moveTo>
                <a:lnTo>
                  <a:pt x="6423469" y="4747604"/>
                </a:lnTo>
                <a:lnTo>
                  <a:pt x="6470522" y="4743386"/>
                </a:lnTo>
                <a:lnTo>
                  <a:pt x="6514809" y="4731226"/>
                </a:lnTo>
                <a:lnTo>
                  <a:pt x="6555590" y="4711864"/>
                </a:lnTo>
                <a:lnTo>
                  <a:pt x="6592125" y="4686038"/>
                </a:lnTo>
                <a:lnTo>
                  <a:pt x="6623675" y="4654487"/>
                </a:lnTo>
                <a:lnTo>
                  <a:pt x="6649501" y="4617952"/>
                </a:lnTo>
                <a:lnTo>
                  <a:pt x="6668864" y="4577172"/>
                </a:lnTo>
                <a:lnTo>
                  <a:pt x="6681023" y="4532885"/>
                </a:lnTo>
                <a:lnTo>
                  <a:pt x="6685241" y="4485831"/>
                </a:lnTo>
                <a:lnTo>
                  <a:pt x="6685241" y="261772"/>
                </a:lnTo>
                <a:lnTo>
                  <a:pt x="6681023" y="214718"/>
                </a:lnTo>
                <a:lnTo>
                  <a:pt x="6668864" y="170431"/>
                </a:lnTo>
                <a:lnTo>
                  <a:pt x="6649501" y="129651"/>
                </a:lnTo>
                <a:lnTo>
                  <a:pt x="6623675" y="93116"/>
                </a:lnTo>
                <a:lnTo>
                  <a:pt x="6592125" y="61565"/>
                </a:lnTo>
                <a:lnTo>
                  <a:pt x="6555590" y="35739"/>
                </a:lnTo>
                <a:lnTo>
                  <a:pt x="6514809" y="16377"/>
                </a:lnTo>
                <a:lnTo>
                  <a:pt x="6470522" y="4217"/>
                </a:lnTo>
                <a:lnTo>
                  <a:pt x="6423469" y="0"/>
                </a:ln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4485831"/>
                </a:lnTo>
                <a:lnTo>
                  <a:pt x="4217" y="4532885"/>
                </a:lnTo>
                <a:lnTo>
                  <a:pt x="16377" y="4577172"/>
                </a:lnTo>
                <a:lnTo>
                  <a:pt x="35739" y="4617952"/>
                </a:lnTo>
                <a:lnTo>
                  <a:pt x="61565" y="4654487"/>
                </a:lnTo>
                <a:lnTo>
                  <a:pt x="93116" y="4686038"/>
                </a:lnTo>
                <a:lnTo>
                  <a:pt x="129651" y="4711864"/>
                </a:lnTo>
                <a:lnTo>
                  <a:pt x="170431" y="4731226"/>
                </a:lnTo>
                <a:lnTo>
                  <a:pt x="214718" y="4743386"/>
                </a:lnTo>
                <a:lnTo>
                  <a:pt x="261772" y="4747604"/>
                </a:lnTo>
                <a:close/>
              </a:path>
            </a:pathLst>
          </a:custGeom>
          <a:ln w="12700">
            <a:solidFill>
              <a:schemeClr val="tx1"/>
            </a:solidFill>
          </a:ln>
        </p:spPr>
        <p:txBody>
          <a:bodyPr wrap="square" lIns="0" tIns="0" rIns="0" bIns="0" rtlCol="0"/>
          <a:lstStyle/>
          <a:p>
            <a:endParaRPr/>
          </a:p>
        </p:txBody>
      </p:sp>
      <p:sp>
        <p:nvSpPr>
          <p:cNvPr id="673" name="object 673"/>
          <p:cNvSpPr txBox="1"/>
          <p:nvPr/>
        </p:nvSpPr>
        <p:spPr>
          <a:xfrm>
            <a:off x="2306965" y="3567623"/>
            <a:ext cx="1401635" cy="1793650"/>
          </a:xfrm>
          <a:prstGeom prst="rect">
            <a:avLst/>
          </a:prstGeom>
        </p:spPr>
        <p:txBody>
          <a:bodyPr vert="horz" wrap="square" lIns="0" tIns="7701" rIns="0" bIns="0" rtlCol="0">
            <a:spAutoFit/>
          </a:bodyPr>
          <a:lstStyle/>
          <a:p>
            <a:pPr marL="7701" marR="3081">
              <a:lnSpc>
                <a:spcPct val="144800"/>
              </a:lnSpc>
              <a:spcBef>
                <a:spcPts val="61"/>
              </a:spcBef>
            </a:pPr>
            <a:r>
              <a:rPr sz="2001" dirty="0">
                <a:solidFill>
                  <a:srgbClr val="231F1F"/>
                </a:solidFill>
                <a:latin typeface="Arial" panose="020B0604020202020204" pitchFamily="34" charset="0"/>
                <a:cs typeface="Arial" panose="020B0604020202020204" pitchFamily="34" charset="0"/>
              </a:rPr>
              <a:t>Sensación Percepción Atención Memoria</a:t>
            </a:r>
            <a:endParaRPr sz="2001" dirty="0">
              <a:latin typeface="Arial" panose="020B0604020202020204" pitchFamily="34" charset="0"/>
              <a:cs typeface="Arial" panose="020B0604020202020204" pitchFamily="34" charset="0"/>
            </a:endParaRPr>
          </a:p>
        </p:txBody>
      </p:sp>
      <p:sp>
        <p:nvSpPr>
          <p:cNvPr id="674" name="object 674"/>
          <p:cNvSpPr/>
          <p:nvPr/>
        </p:nvSpPr>
        <p:spPr>
          <a:xfrm>
            <a:off x="2072358" y="3763305"/>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5" name="object 675"/>
          <p:cNvSpPr/>
          <p:nvPr/>
        </p:nvSpPr>
        <p:spPr>
          <a:xfrm>
            <a:off x="2072358" y="420504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6" name="object 676"/>
          <p:cNvSpPr/>
          <p:nvPr/>
        </p:nvSpPr>
        <p:spPr>
          <a:xfrm>
            <a:off x="2072358" y="4646795"/>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7" name="object 677"/>
          <p:cNvSpPr/>
          <p:nvPr/>
        </p:nvSpPr>
        <p:spPr>
          <a:xfrm>
            <a:off x="2072358" y="508853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8" name="object 678"/>
          <p:cNvSpPr/>
          <p:nvPr/>
        </p:nvSpPr>
        <p:spPr>
          <a:xfrm>
            <a:off x="7408218" y="4867663"/>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9" name="object 679"/>
          <p:cNvSpPr txBox="1"/>
          <p:nvPr/>
        </p:nvSpPr>
        <p:spPr>
          <a:xfrm>
            <a:off x="7620856" y="3798662"/>
            <a:ext cx="1637680" cy="1347182"/>
          </a:xfrm>
          <a:prstGeom prst="rect">
            <a:avLst/>
          </a:prstGeom>
        </p:spPr>
        <p:txBody>
          <a:bodyPr vert="horz" wrap="square" lIns="0" tIns="7701" rIns="0" bIns="0" rtlCol="0">
            <a:spAutoFit/>
          </a:bodyPr>
          <a:lstStyle/>
          <a:p>
            <a:pPr marL="7701" marR="3081">
              <a:lnSpc>
                <a:spcPct val="144800"/>
              </a:lnSpc>
              <a:spcBef>
                <a:spcPts val="61"/>
              </a:spcBef>
            </a:pPr>
            <a:r>
              <a:rPr sz="2001" dirty="0">
                <a:solidFill>
                  <a:srgbClr val="231F1F"/>
                </a:solidFill>
                <a:latin typeface="Arial" panose="020B0604020202020204" pitchFamily="34" charset="0"/>
                <a:cs typeface="Arial" panose="020B0604020202020204" pitchFamily="34" charset="0"/>
              </a:rPr>
              <a:t>Pensamiento Lenguaje Inteligencia</a:t>
            </a:r>
            <a:endParaRPr sz="2001" dirty="0">
              <a:latin typeface="Arial" panose="020B0604020202020204" pitchFamily="34" charset="0"/>
              <a:cs typeface="Arial" panose="020B0604020202020204" pitchFamily="34" charset="0"/>
            </a:endParaRPr>
          </a:p>
        </p:txBody>
      </p:sp>
      <p:sp>
        <p:nvSpPr>
          <p:cNvPr id="680" name="object 680"/>
          <p:cNvSpPr/>
          <p:nvPr/>
        </p:nvSpPr>
        <p:spPr>
          <a:xfrm>
            <a:off x="7408218" y="3984168"/>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81" name="object 681"/>
          <p:cNvSpPr/>
          <p:nvPr/>
        </p:nvSpPr>
        <p:spPr>
          <a:xfrm>
            <a:off x="7408218" y="4425913"/>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pic>
        <p:nvPicPr>
          <p:cNvPr id="682" name="object 682"/>
          <p:cNvPicPr/>
          <p:nvPr/>
        </p:nvPicPr>
        <p:blipFill>
          <a:blip r:embed="rId3" cstate="print"/>
          <a:stretch>
            <a:fillRect/>
          </a:stretch>
        </p:blipFill>
        <p:spPr>
          <a:xfrm>
            <a:off x="10970537" y="417168"/>
            <a:ext cx="609549" cy="851572"/>
          </a:xfrm>
          <a:prstGeom prst="rect">
            <a:avLst/>
          </a:prstGeom>
        </p:spPr>
      </p:pic>
      <p:sp>
        <p:nvSpPr>
          <p:cNvPr id="4" name="object 693">
            <a:extLst>
              <a:ext uri="{FF2B5EF4-FFF2-40B4-BE49-F238E27FC236}">
                <a16:creationId xmlns:a16="http://schemas.microsoft.com/office/drawing/2014/main" id="{9BF6168E-8C0F-3A09-D2BD-A0E7B02D29D1}"/>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5" name="Imagen 4">
            <a:extLst>
              <a:ext uri="{FF2B5EF4-FFF2-40B4-BE49-F238E27FC236}">
                <a16:creationId xmlns:a16="http://schemas.microsoft.com/office/drawing/2014/main" id="{4A1FEED9-2F56-7E5F-3F81-C6874C2BA7A2}"/>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grpSp>
        <p:nvGrpSpPr>
          <p:cNvPr id="6" name="Grupo 5">
            <a:extLst>
              <a:ext uri="{FF2B5EF4-FFF2-40B4-BE49-F238E27FC236}">
                <a16:creationId xmlns:a16="http://schemas.microsoft.com/office/drawing/2014/main" id="{24AC3F13-A51B-6721-BE41-E75A913808AA}"/>
              </a:ext>
            </a:extLst>
          </p:cNvPr>
          <p:cNvGrpSpPr/>
          <p:nvPr/>
        </p:nvGrpSpPr>
        <p:grpSpPr>
          <a:xfrm>
            <a:off x="5300519" y="1655878"/>
            <a:ext cx="1488597" cy="1283273"/>
            <a:chOff x="8740244" y="2730666"/>
            <a:chExt cx="2454806" cy="2116212"/>
          </a:xfrm>
        </p:grpSpPr>
        <p:sp>
          <p:nvSpPr>
            <p:cNvPr id="7" name="Hexágono 6">
              <a:extLst>
                <a:ext uri="{FF2B5EF4-FFF2-40B4-BE49-F238E27FC236}">
                  <a16:creationId xmlns:a16="http://schemas.microsoft.com/office/drawing/2014/main" id="{52A138A9-EF88-C58B-E2F8-2AAEF9C53D7C}"/>
                </a:ext>
              </a:extLst>
            </p:cNvPr>
            <p:cNvSpPr/>
            <p:nvPr/>
          </p:nvSpPr>
          <p:spPr>
            <a:xfrm>
              <a:off x="8740244" y="2730666"/>
              <a:ext cx="2454806" cy="2116212"/>
            </a:xfrm>
            <a:prstGeom prst="hexagon">
              <a:avLst/>
            </a:prstGeom>
            <a:solidFill>
              <a:schemeClr val="bg1"/>
            </a:solidFill>
            <a:ln w="12700">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object 619">
              <a:extLst>
                <a:ext uri="{FF2B5EF4-FFF2-40B4-BE49-F238E27FC236}">
                  <a16:creationId xmlns:a16="http://schemas.microsoft.com/office/drawing/2014/main" id="{E85C6CA9-4030-EA95-EF93-B9B6054F571E}"/>
                </a:ext>
              </a:extLst>
            </p:cNvPr>
            <p:cNvSpPr txBox="1"/>
            <p:nvPr/>
          </p:nvSpPr>
          <p:spPr>
            <a:xfrm>
              <a:off x="9385060" y="3362299"/>
              <a:ext cx="1276591" cy="783567"/>
            </a:xfrm>
            <a:prstGeom prst="rect">
              <a:avLst/>
            </a:prstGeom>
          </p:spPr>
          <p:txBody>
            <a:bodyPr vert="horz" wrap="square" lIns="0" tIns="8471" rIns="0" bIns="0" rtlCol="0">
              <a:spAutoFit/>
            </a:bodyPr>
            <a:lstStyle/>
            <a:p>
              <a:pPr marL="7701" algn="ctr">
                <a:spcBef>
                  <a:spcPts val="67"/>
                </a:spcBef>
              </a:pPr>
              <a:r>
                <a:rPr lang="es-ES" sz="3032" b="1" dirty="0">
                  <a:solidFill>
                    <a:schemeClr val="accent3"/>
                  </a:solidFill>
                  <a:latin typeface="Arial" panose="020B0604020202020204" pitchFamily="34" charset="0"/>
                  <a:cs typeface="Arial" panose="020B0604020202020204" pitchFamily="34" charset="0"/>
                </a:rPr>
                <a:t>VS</a:t>
              </a:r>
              <a:endParaRPr sz="3032" b="1" dirty="0">
                <a:solidFill>
                  <a:schemeClr val="accent3"/>
                </a:solidFill>
                <a:latin typeface="Arial" panose="020B0604020202020204" pitchFamily="34" charset="0"/>
                <a:cs typeface="Arial" panose="020B0604020202020204" pitchFamily="34" charset="0"/>
              </a:endParaRPr>
            </a:p>
          </p:txBody>
        </p:sp>
      </p:grpSp>
      <p:sp>
        <p:nvSpPr>
          <p:cNvPr id="29" name="object 496"/>
          <p:cNvSpPr txBox="1">
            <a:spLocks noGrp="1"/>
          </p:cNvSpPr>
          <p:nvPr>
            <p:ph type="title"/>
          </p:nvPr>
        </p:nvSpPr>
        <p:spPr>
          <a:xfrm>
            <a:off x="1514679" y="608358"/>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rPr>
              <a:t>Título</a:t>
            </a:r>
            <a:endParaRPr sz="3200" dirty="0">
              <a:solidFill>
                <a:schemeClr val="tx1"/>
              </a:solidFill>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2" name="Grupo 61"/>
          <p:cNvGrpSpPr/>
          <p:nvPr/>
        </p:nvGrpSpPr>
        <p:grpSpPr>
          <a:xfrm>
            <a:off x="1382810" y="1941942"/>
            <a:ext cx="4169553" cy="754488"/>
            <a:chOff x="2279650" y="3202406"/>
            <a:chExt cx="6875901" cy="1244207"/>
          </a:xfrm>
        </p:grpSpPr>
        <p:sp>
          <p:nvSpPr>
            <p:cNvPr id="63" name="object 618"/>
            <p:cNvSpPr/>
            <p:nvPr/>
          </p:nvSpPr>
          <p:spPr>
            <a:xfrm>
              <a:off x="2347081" y="3202406"/>
              <a:ext cx="6808470" cy="1124585"/>
            </a:xfrm>
            <a:custGeom>
              <a:avLst/>
              <a:gdLst/>
              <a:ahLst/>
              <a:cxnLst/>
              <a:rect l="l" t="t" r="r" b="b"/>
              <a:pathLst>
                <a:path w="6808470" h="1124585">
                  <a:moveTo>
                    <a:pt x="6807907" y="0"/>
                  </a:moveTo>
                  <a:lnTo>
                    <a:pt x="0" y="0"/>
                  </a:lnTo>
                  <a:lnTo>
                    <a:pt x="264651" y="561920"/>
                  </a:lnTo>
                  <a:lnTo>
                    <a:pt x="0" y="1124039"/>
                  </a:lnTo>
                  <a:lnTo>
                    <a:pt x="6807907" y="1124039"/>
                  </a:lnTo>
                  <a:lnTo>
                    <a:pt x="6807907" y="0"/>
                  </a:lnTo>
                  <a:close/>
                </a:path>
              </a:pathLst>
            </a:custGeom>
            <a:solidFill>
              <a:schemeClr val="bg1">
                <a:lumMod val="95000"/>
              </a:schemeClr>
            </a:solidFill>
            <a:ln>
              <a:noFill/>
            </a:ln>
          </p:spPr>
          <p:txBody>
            <a:bodyPr wrap="square" lIns="0" tIns="0" rIns="0" bIns="0" rtlCol="0"/>
            <a:lstStyle/>
            <a:p>
              <a:endParaRPr/>
            </a:p>
          </p:txBody>
        </p:sp>
        <p:sp>
          <p:nvSpPr>
            <p:cNvPr id="64" name="object 618"/>
            <p:cNvSpPr/>
            <p:nvPr/>
          </p:nvSpPr>
          <p:spPr>
            <a:xfrm>
              <a:off x="2279650" y="3322028"/>
              <a:ext cx="6808470" cy="1124585"/>
            </a:xfrm>
            <a:custGeom>
              <a:avLst/>
              <a:gdLst/>
              <a:ahLst/>
              <a:cxnLst/>
              <a:rect l="l" t="t" r="r" b="b"/>
              <a:pathLst>
                <a:path w="6808470" h="1124585">
                  <a:moveTo>
                    <a:pt x="6807907" y="0"/>
                  </a:moveTo>
                  <a:lnTo>
                    <a:pt x="0" y="0"/>
                  </a:lnTo>
                  <a:lnTo>
                    <a:pt x="264651" y="561920"/>
                  </a:lnTo>
                  <a:lnTo>
                    <a:pt x="0" y="1124039"/>
                  </a:lnTo>
                  <a:lnTo>
                    <a:pt x="6807907" y="1124039"/>
                  </a:lnTo>
                  <a:lnTo>
                    <a:pt x="6807907" y="0"/>
                  </a:lnTo>
                  <a:close/>
                </a:path>
              </a:pathLst>
            </a:custGeom>
            <a:noFill/>
            <a:ln w="12700">
              <a:solidFill>
                <a:srgbClr val="000000"/>
              </a:solidFill>
            </a:ln>
          </p:spPr>
          <p:txBody>
            <a:bodyPr wrap="square" lIns="0" tIns="0" rIns="0" bIns="0" rtlCol="0"/>
            <a:lstStyle/>
            <a:p>
              <a:endParaRPr/>
            </a:p>
          </p:txBody>
        </p:sp>
      </p:grpSp>
      <p:grpSp>
        <p:nvGrpSpPr>
          <p:cNvPr id="65" name="Grupo 64"/>
          <p:cNvGrpSpPr/>
          <p:nvPr/>
        </p:nvGrpSpPr>
        <p:grpSpPr>
          <a:xfrm>
            <a:off x="6465662" y="1924021"/>
            <a:ext cx="4332819" cy="772201"/>
            <a:chOff x="10661650" y="3172853"/>
            <a:chExt cx="7145140" cy="1273417"/>
          </a:xfrm>
        </p:grpSpPr>
        <p:sp>
          <p:nvSpPr>
            <p:cNvPr id="66" name="object 620"/>
            <p:cNvSpPr/>
            <p:nvPr/>
          </p:nvSpPr>
          <p:spPr>
            <a:xfrm>
              <a:off x="10729081" y="3172853"/>
              <a:ext cx="7077709" cy="1153795"/>
            </a:xfrm>
            <a:custGeom>
              <a:avLst/>
              <a:gdLst/>
              <a:ahLst/>
              <a:cxnLst/>
              <a:rect l="l" t="t" r="r" b="b"/>
              <a:pathLst>
                <a:path w="7077709" h="1153795">
                  <a:moveTo>
                    <a:pt x="7077334" y="0"/>
                  </a:moveTo>
                  <a:lnTo>
                    <a:pt x="0" y="29548"/>
                  </a:lnTo>
                  <a:lnTo>
                    <a:pt x="0" y="1153587"/>
                  </a:lnTo>
                  <a:lnTo>
                    <a:pt x="7077334" y="1124039"/>
                  </a:lnTo>
                  <a:lnTo>
                    <a:pt x="6812682" y="561920"/>
                  </a:lnTo>
                  <a:lnTo>
                    <a:pt x="7077334" y="0"/>
                  </a:lnTo>
                  <a:close/>
                </a:path>
              </a:pathLst>
            </a:custGeom>
            <a:solidFill>
              <a:schemeClr val="bg1">
                <a:lumMod val="95000"/>
              </a:schemeClr>
            </a:solidFill>
            <a:ln>
              <a:noFill/>
            </a:ln>
          </p:spPr>
          <p:txBody>
            <a:bodyPr wrap="square" lIns="0" tIns="0" rIns="0" bIns="0" rtlCol="0"/>
            <a:lstStyle/>
            <a:p>
              <a:endParaRPr/>
            </a:p>
          </p:txBody>
        </p:sp>
        <p:sp>
          <p:nvSpPr>
            <p:cNvPr id="67" name="object 620"/>
            <p:cNvSpPr/>
            <p:nvPr/>
          </p:nvSpPr>
          <p:spPr>
            <a:xfrm>
              <a:off x="10661650" y="3292475"/>
              <a:ext cx="7077709" cy="1153795"/>
            </a:xfrm>
            <a:custGeom>
              <a:avLst/>
              <a:gdLst/>
              <a:ahLst/>
              <a:cxnLst/>
              <a:rect l="l" t="t" r="r" b="b"/>
              <a:pathLst>
                <a:path w="7077709" h="1153795">
                  <a:moveTo>
                    <a:pt x="7077334" y="0"/>
                  </a:moveTo>
                  <a:lnTo>
                    <a:pt x="0" y="29548"/>
                  </a:lnTo>
                  <a:lnTo>
                    <a:pt x="0" y="1153587"/>
                  </a:lnTo>
                  <a:lnTo>
                    <a:pt x="7077334" y="1124039"/>
                  </a:lnTo>
                  <a:lnTo>
                    <a:pt x="6812682" y="561920"/>
                  </a:lnTo>
                  <a:lnTo>
                    <a:pt x="7077334" y="0"/>
                  </a:lnTo>
                  <a:close/>
                </a:path>
              </a:pathLst>
            </a:custGeom>
            <a:noFill/>
            <a:ln w="12700">
              <a:solidFill>
                <a:srgbClr val="000000"/>
              </a:solidFill>
            </a:ln>
          </p:spPr>
          <p:txBody>
            <a:bodyPr wrap="square" lIns="0" tIns="0" rIns="0" bIns="0" rtlCol="0"/>
            <a:lstStyle/>
            <a:p>
              <a:endParaRPr/>
            </a:p>
          </p:txBody>
        </p:sp>
      </p:grpSp>
      <p:sp>
        <p:nvSpPr>
          <p:cNvPr id="624" name="object 624"/>
          <p:cNvSpPr/>
          <p:nvPr/>
        </p:nvSpPr>
        <p:spPr>
          <a:xfrm>
            <a:off x="1395132" y="3049941"/>
            <a:ext cx="4053960" cy="2879128"/>
          </a:xfrm>
          <a:custGeom>
            <a:avLst/>
            <a:gdLst/>
            <a:ahLst/>
            <a:cxnLst/>
            <a:rect l="l" t="t" r="r" b="b"/>
            <a:pathLst>
              <a:path w="6685280" h="4747895">
                <a:moveTo>
                  <a:pt x="6423469" y="4747604"/>
                </a:moveTo>
                <a:lnTo>
                  <a:pt x="261772" y="4747604"/>
                </a:lnTo>
                <a:lnTo>
                  <a:pt x="214718" y="4743386"/>
                </a:lnTo>
                <a:lnTo>
                  <a:pt x="170431" y="4731226"/>
                </a:lnTo>
                <a:lnTo>
                  <a:pt x="129651" y="4711864"/>
                </a:lnTo>
                <a:lnTo>
                  <a:pt x="93116" y="4686038"/>
                </a:lnTo>
                <a:lnTo>
                  <a:pt x="61565" y="4654487"/>
                </a:lnTo>
                <a:lnTo>
                  <a:pt x="35739" y="4617952"/>
                </a:lnTo>
                <a:lnTo>
                  <a:pt x="16377" y="4577172"/>
                </a:lnTo>
                <a:lnTo>
                  <a:pt x="4217" y="4532885"/>
                </a:lnTo>
                <a:lnTo>
                  <a:pt x="0" y="4485831"/>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6423469" y="0"/>
                </a:lnTo>
                <a:lnTo>
                  <a:pt x="6470522" y="4217"/>
                </a:lnTo>
                <a:lnTo>
                  <a:pt x="6514809" y="16377"/>
                </a:lnTo>
                <a:lnTo>
                  <a:pt x="6555590" y="35739"/>
                </a:lnTo>
                <a:lnTo>
                  <a:pt x="6592125" y="61565"/>
                </a:lnTo>
                <a:lnTo>
                  <a:pt x="6623675" y="93116"/>
                </a:lnTo>
                <a:lnTo>
                  <a:pt x="6649501" y="129651"/>
                </a:lnTo>
                <a:lnTo>
                  <a:pt x="6668864" y="170431"/>
                </a:lnTo>
                <a:lnTo>
                  <a:pt x="6681023" y="214718"/>
                </a:lnTo>
                <a:lnTo>
                  <a:pt x="6685241" y="261772"/>
                </a:lnTo>
                <a:lnTo>
                  <a:pt x="6685241" y="4485831"/>
                </a:lnTo>
                <a:lnTo>
                  <a:pt x="6681023" y="4532885"/>
                </a:lnTo>
                <a:lnTo>
                  <a:pt x="6668864" y="4577172"/>
                </a:lnTo>
                <a:lnTo>
                  <a:pt x="6649501" y="4617952"/>
                </a:lnTo>
                <a:lnTo>
                  <a:pt x="6623675" y="4654487"/>
                </a:lnTo>
                <a:lnTo>
                  <a:pt x="6592125" y="4686038"/>
                </a:lnTo>
                <a:lnTo>
                  <a:pt x="6555590" y="4711864"/>
                </a:lnTo>
                <a:lnTo>
                  <a:pt x="6514809" y="4731226"/>
                </a:lnTo>
                <a:lnTo>
                  <a:pt x="6470522" y="4743386"/>
                </a:lnTo>
                <a:lnTo>
                  <a:pt x="6423469" y="4747604"/>
                </a:lnTo>
                <a:close/>
              </a:path>
            </a:pathLst>
          </a:custGeom>
          <a:ln w="12700">
            <a:solidFill>
              <a:schemeClr val="tx1"/>
            </a:solidFill>
          </a:ln>
        </p:spPr>
        <p:txBody>
          <a:bodyPr wrap="square" lIns="0" tIns="0" rIns="0" bIns="0" rtlCol="0"/>
          <a:lstStyle/>
          <a:p>
            <a:endParaRPr/>
          </a:p>
        </p:txBody>
      </p:sp>
      <p:sp>
        <p:nvSpPr>
          <p:cNvPr id="626" name="object 626"/>
          <p:cNvSpPr/>
          <p:nvPr/>
        </p:nvSpPr>
        <p:spPr>
          <a:xfrm>
            <a:off x="6630010" y="3049941"/>
            <a:ext cx="4053960" cy="2879128"/>
          </a:xfrm>
          <a:custGeom>
            <a:avLst/>
            <a:gdLst/>
            <a:ahLst/>
            <a:cxnLst/>
            <a:rect l="l" t="t" r="r" b="b"/>
            <a:pathLst>
              <a:path w="6685280" h="4747895">
                <a:moveTo>
                  <a:pt x="261772" y="4747604"/>
                </a:moveTo>
                <a:lnTo>
                  <a:pt x="6423469" y="4747604"/>
                </a:lnTo>
                <a:lnTo>
                  <a:pt x="6470522" y="4743386"/>
                </a:lnTo>
                <a:lnTo>
                  <a:pt x="6514809" y="4731226"/>
                </a:lnTo>
                <a:lnTo>
                  <a:pt x="6555590" y="4711864"/>
                </a:lnTo>
                <a:lnTo>
                  <a:pt x="6592125" y="4686038"/>
                </a:lnTo>
                <a:lnTo>
                  <a:pt x="6623675" y="4654487"/>
                </a:lnTo>
                <a:lnTo>
                  <a:pt x="6649501" y="4617952"/>
                </a:lnTo>
                <a:lnTo>
                  <a:pt x="6668864" y="4577172"/>
                </a:lnTo>
                <a:lnTo>
                  <a:pt x="6681023" y="4532885"/>
                </a:lnTo>
                <a:lnTo>
                  <a:pt x="6685241" y="4485831"/>
                </a:lnTo>
                <a:lnTo>
                  <a:pt x="6685241" y="261772"/>
                </a:lnTo>
                <a:lnTo>
                  <a:pt x="6681023" y="214718"/>
                </a:lnTo>
                <a:lnTo>
                  <a:pt x="6668864" y="170431"/>
                </a:lnTo>
                <a:lnTo>
                  <a:pt x="6649501" y="129651"/>
                </a:lnTo>
                <a:lnTo>
                  <a:pt x="6623675" y="93116"/>
                </a:lnTo>
                <a:lnTo>
                  <a:pt x="6592125" y="61565"/>
                </a:lnTo>
                <a:lnTo>
                  <a:pt x="6555590" y="35739"/>
                </a:lnTo>
                <a:lnTo>
                  <a:pt x="6514809" y="16377"/>
                </a:lnTo>
                <a:lnTo>
                  <a:pt x="6470522" y="4217"/>
                </a:lnTo>
                <a:lnTo>
                  <a:pt x="6423469" y="0"/>
                </a:ln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4485831"/>
                </a:lnTo>
                <a:lnTo>
                  <a:pt x="4217" y="4532885"/>
                </a:lnTo>
                <a:lnTo>
                  <a:pt x="16377" y="4577172"/>
                </a:lnTo>
                <a:lnTo>
                  <a:pt x="35739" y="4617952"/>
                </a:lnTo>
                <a:lnTo>
                  <a:pt x="61565" y="4654487"/>
                </a:lnTo>
                <a:lnTo>
                  <a:pt x="93116" y="4686038"/>
                </a:lnTo>
                <a:lnTo>
                  <a:pt x="129651" y="4711864"/>
                </a:lnTo>
                <a:lnTo>
                  <a:pt x="170431" y="4731226"/>
                </a:lnTo>
                <a:lnTo>
                  <a:pt x="214718" y="4743386"/>
                </a:lnTo>
                <a:lnTo>
                  <a:pt x="261772" y="4747604"/>
                </a:lnTo>
                <a:close/>
              </a:path>
            </a:pathLst>
          </a:custGeom>
          <a:ln w="12700">
            <a:solidFill>
              <a:schemeClr val="tx1"/>
            </a:solidFill>
          </a:ln>
        </p:spPr>
        <p:txBody>
          <a:bodyPr wrap="square" lIns="0" tIns="0" rIns="0" bIns="0" rtlCol="0"/>
          <a:lstStyle/>
          <a:p>
            <a:endParaRPr/>
          </a:p>
        </p:txBody>
      </p:sp>
      <p:pic>
        <p:nvPicPr>
          <p:cNvPr id="682" name="object 682"/>
          <p:cNvPicPr/>
          <p:nvPr/>
        </p:nvPicPr>
        <p:blipFill>
          <a:blip r:embed="rId3" cstate="print"/>
          <a:stretch>
            <a:fillRect/>
          </a:stretch>
        </p:blipFill>
        <p:spPr>
          <a:xfrm>
            <a:off x="10970537" y="417168"/>
            <a:ext cx="609549" cy="851572"/>
          </a:xfrm>
          <a:prstGeom prst="rect">
            <a:avLst/>
          </a:prstGeom>
        </p:spPr>
      </p:pic>
      <p:sp>
        <p:nvSpPr>
          <p:cNvPr id="70" name="object 673"/>
          <p:cNvSpPr txBox="1"/>
          <p:nvPr/>
        </p:nvSpPr>
        <p:spPr>
          <a:xfrm>
            <a:off x="1757937" y="3698181"/>
            <a:ext cx="3328883" cy="1597596"/>
          </a:xfrm>
          <a:prstGeom prst="rect">
            <a:avLst/>
          </a:prstGeom>
        </p:spPr>
        <p:txBody>
          <a:bodyPr vert="horz" wrap="square" lIns="0" tIns="58145" rIns="0" bIns="0" rtlCol="0">
            <a:spAutoFit/>
          </a:bodyPr>
          <a:lstStyle/>
          <a:p>
            <a:pPr marL="7701" marR="3081" indent="-770" algn="ctr">
              <a:lnSpc>
                <a:spcPts val="2001"/>
              </a:lnSpc>
              <a:spcBef>
                <a:spcPts val="458"/>
              </a:spcBef>
            </a:pPr>
            <a:r>
              <a:rPr sz="2001" dirty="0">
                <a:solidFill>
                  <a:srgbClr val="231F1F"/>
                </a:solidFill>
                <a:latin typeface="Arial" panose="020B0604020202020204" pitchFamily="34" charset="0"/>
                <a:cs typeface="Arial" panose="020B0604020202020204" pitchFamily="34" charset="0"/>
              </a:rPr>
              <a:t>Son comunes a todos los seres vivos y son la base sobre la que se apoyan los superiores y maduran independientemente de las condiciones culturales</a:t>
            </a:r>
            <a:endParaRPr sz="2001" dirty="0">
              <a:latin typeface="Arial" panose="020B0604020202020204" pitchFamily="34" charset="0"/>
              <a:cs typeface="Arial" panose="020B0604020202020204" pitchFamily="34" charset="0"/>
            </a:endParaRPr>
          </a:p>
        </p:txBody>
      </p:sp>
      <p:sp>
        <p:nvSpPr>
          <p:cNvPr id="73" name="object 674"/>
          <p:cNvSpPr txBox="1"/>
          <p:nvPr/>
        </p:nvSpPr>
        <p:spPr>
          <a:xfrm>
            <a:off x="7047256" y="3825173"/>
            <a:ext cx="3220295" cy="1341115"/>
          </a:xfrm>
          <a:prstGeom prst="rect">
            <a:avLst/>
          </a:prstGeom>
        </p:spPr>
        <p:txBody>
          <a:bodyPr vert="horz" wrap="square" lIns="0" tIns="58145" rIns="0" bIns="0" rtlCol="0">
            <a:spAutoFit/>
          </a:bodyPr>
          <a:lstStyle/>
          <a:p>
            <a:pPr marL="7701" marR="3081" indent="-385" algn="ctr">
              <a:lnSpc>
                <a:spcPts val="2001"/>
              </a:lnSpc>
              <a:spcBef>
                <a:spcPts val="458"/>
              </a:spcBef>
            </a:pPr>
            <a:r>
              <a:rPr sz="2001" dirty="0">
                <a:solidFill>
                  <a:srgbClr val="231F1F"/>
                </a:solidFill>
                <a:latin typeface="Arial" panose="020B0604020202020204" pitchFamily="34" charset="0"/>
                <a:cs typeface="Arial" panose="020B0604020202020204" pitchFamily="34" charset="0"/>
              </a:rPr>
              <a:t>Los procesos superiores son exclusivamente humanos y se desarrollan mediados por la cultura</a:t>
            </a:r>
            <a:endParaRPr sz="2001" dirty="0">
              <a:latin typeface="Arial" panose="020B0604020202020204" pitchFamily="34" charset="0"/>
              <a:cs typeface="Arial" panose="020B0604020202020204" pitchFamily="34" charset="0"/>
            </a:endParaRPr>
          </a:p>
          <a:p>
            <a:pPr algn="ctr">
              <a:lnSpc>
                <a:spcPts val="1995"/>
              </a:lnSpc>
            </a:pPr>
            <a:r>
              <a:rPr sz="2001" dirty="0">
                <a:solidFill>
                  <a:srgbClr val="231F1F"/>
                </a:solidFill>
                <a:latin typeface="Arial" panose="020B0604020202020204" pitchFamily="34" charset="0"/>
                <a:cs typeface="Arial" panose="020B0604020202020204" pitchFamily="34" charset="0"/>
              </a:rPr>
              <a:t>y por el lenguaje.</a:t>
            </a:r>
            <a:endParaRPr sz="2001" dirty="0">
              <a:latin typeface="Arial" panose="020B0604020202020204" pitchFamily="34" charset="0"/>
              <a:cs typeface="Arial" panose="020B0604020202020204" pitchFamily="34" charset="0"/>
            </a:endParaRPr>
          </a:p>
        </p:txBody>
      </p:sp>
      <p:sp>
        <p:nvSpPr>
          <p:cNvPr id="74" name="object 619"/>
          <p:cNvSpPr txBox="1"/>
          <p:nvPr/>
        </p:nvSpPr>
        <p:spPr>
          <a:xfrm>
            <a:off x="2886420" y="2135183"/>
            <a:ext cx="1289083" cy="316459"/>
          </a:xfrm>
          <a:prstGeom prst="rect">
            <a:avLst/>
          </a:prstGeom>
        </p:spPr>
        <p:txBody>
          <a:bodyPr vert="horz" wrap="square" lIns="0" tIns="8471" rIns="0" bIns="0" rtlCol="0">
            <a:spAutoFit/>
          </a:bodyPr>
          <a:lstStyle/>
          <a:p>
            <a:pPr marL="7701">
              <a:spcBef>
                <a:spcPts val="67"/>
              </a:spcBef>
            </a:pPr>
            <a:r>
              <a:rPr sz="2001" b="1" dirty="0">
                <a:solidFill>
                  <a:srgbClr val="000000"/>
                </a:solidFill>
                <a:latin typeface="Arial" panose="020B0604020202020204" pitchFamily="34" charset="0"/>
                <a:cs typeface="Arial" panose="020B0604020202020204" pitchFamily="34" charset="0"/>
              </a:rPr>
              <a:t>Básicos</a:t>
            </a:r>
          </a:p>
        </p:txBody>
      </p:sp>
      <p:sp>
        <p:nvSpPr>
          <p:cNvPr id="75" name="object 621"/>
          <p:cNvSpPr txBox="1"/>
          <p:nvPr/>
        </p:nvSpPr>
        <p:spPr>
          <a:xfrm>
            <a:off x="7990837" y="2139263"/>
            <a:ext cx="1703976" cy="316459"/>
          </a:xfrm>
          <a:prstGeom prst="rect">
            <a:avLst/>
          </a:prstGeom>
        </p:spPr>
        <p:txBody>
          <a:bodyPr vert="horz" wrap="square" lIns="0" tIns="8471" rIns="0" bIns="0" rtlCol="0">
            <a:spAutoFit/>
          </a:bodyPr>
          <a:lstStyle/>
          <a:p>
            <a:pPr marL="7701">
              <a:spcBef>
                <a:spcPts val="67"/>
              </a:spcBef>
            </a:pPr>
            <a:r>
              <a:rPr sz="2001" b="1" dirty="0">
                <a:solidFill>
                  <a:srgbClr val="000000"/>
                </a:solidFill>
                <a:latin typeface="Arial" panose="020B0604020202020204" pitchFamily="34" charset="0"/>
                <a:cs typeface="Arial" panose="020B0604020202020204" pitchFamily="34" charset="0"/>
              </a:rPr>
              <a:t>Superiores</a:t>
            </a:r>
          </a:p>
        </p:txBody>
      </p:sp>
      <p:sp>
        <p:nvSpPr>
          <p:cNvPr id="2" name="object 693">
            <a:extLst>
              <a:ext uri="{FF2B5EF4-FFF2-40B4-BE49-F238E27FC236}">
                <a16:creationId xmlns:a16="http://schemas.microsoft.com/office/drawing/2014/main" id="{EF956235-21B6-AD63-F82B-5C92059D8591}"/>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3" name="Imagen 2">
            <a:extLst>
              <a:ext uri="{FF2B5EF4-FFF2-40B4-BE49-F238E27FC236}">
                <a16:creationId xmlns:a16="http://schemas.microsoft.com/office/drawing/2014/main" id="{6B77B855-25F8-0FA6-C477-FE7ADA9BBA30}"/>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grpSp>
        <p:nvGrpSpPr>
          <p:cNvPr id="7" name="Grupo 6">
            <a:extLst>
              <a:ext uri="{FF2B5EF4-FFF2-40B4-BE49-F238E27FC236}">
                <a16:creationId xmlns:a16="http://schemas.microsoft.com/office/drawing/2014/main" id="{624CBDA3-F583-4664-75B5-53B10F33D63B}"/>
              </a:ext>
            </a:extLst>
          </p:cNvPr>
          <p:cNvGrpSpPr/>
          <p:nvPr/>
        </p:nvGrpSpPr>
        <p:grpSpPr>
          <a:xfrm>
            <a:off x="5300519" y="1655878"/>
            <a:ext cx="1488597" cy="1283273"/>
            <a:chOff x="8740244" y="2730666"/>
            <a:chExt cx="2454806" cy="2116212"/>
          </a:xfrm>
        </p:grpSpPr>
        <p:sp>
          <p:nvSpPr>
            <p:cNvPr id="4" name="Hexágono 3">
              <a:extLst>
                <a:ext uri="{FF2B5EF4-FFF2-40B4-BE49-F238E27FC236}">
                  <a16:creationId xmlns:a16="http://schemas.microsoft.com/office/drawing/2014/main" id="{1C12A0FA-613B-B5D8-3E90-B8EB6215F3B4}"/>
                </a:ext>
              </a:extLst>
            </p:cNvPr>
            <p:cNvSpPr/>
            <p:nvPr/>
          </p:nvSpPr>
          <p:spPr>
            <a:xfrm>
              <a:off x="8740244" y="2730666"/>
              <a:ext cx="2454806" cy="2116212"/>
            </a:xfrm>
            <a:prstGeom prst="hexagon">
              <a:avLst/>
            </a:prstGeom>
            <a:solidFill>
              <a:schemeClr val="bg1"/>
            </a:solidFill>
            <a:ln w="12700">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object 619">
              <a:extLst>
                <a:ext uri="{FF2B5EF4-FFF2-40B4-BE49-F238E27FC236}">
                  <a16:creationId xmlns:a16="http://schemas.microsoft.com/office/drawing/2014/main" id="{56C41D22-93B7-58F6-68DF-C190E41BEF13}"/>
                </a:ext>
              </a:extLst>
            </p:cNvPr>
            <p:cNvSpPr txBox="1"/>
            <p:nvPr/>
          </p:nvSpPr>
          <p:spPr>
            <a:xfrm>
              <a:off x="9385060" y="3362299"/>
              <a:ext cx="1276591" cy="783567"/>
            </a:xfrm>
            <a:prstGeom prst="rect">
              <a:avLst/>
            </a:prstGeom>
          </p:spPr>
          <p:txBody>
            <a:bodyPr vert="horz" wrap="square" lIns="0" tIns="8471" rIns="0" bIns="0" rtlCol="0">
              <a:spAutoFit/>
            </a:bodyPr>
            <a:lstStyle/>
            <a:p>
              <a:pPr marL="7701" algn="ctr">
                <a:spcBef>
                  <a:spcPts val="67"/>
                </a:spcBef>
              </a:pPr>
              <a:r>
                <a:rPr lang="es-ES" sz="3032" b="1" dirty="0">
                  <a:solidFill>
                    <a:schemeClr val="accent3"/>
                  </a:solidFill>
                  <a:latin typeface="Arial" panose="020B0604020202020204" pitchFamily="34" charset="0"/>
                  <a:cs typeface="Arial" panose="020B0604020202020204" pitchFamily="34" charset="0"/>
                </a:rPr>
                <a:t>VS</a:t>
              </a:r>
              <a:endParaRPr sz="3032" b="1" dirty="0">
                <a:solidFill>
                  <a:schemeClr val="accent3"/>
                </a:solidFill>
                <a:latin typeface="Arial" panose="020B0604020202020204" pitchFamily="34" charset="0"/>
                <a:cs typeface="Arial" panose="020B0604020202020204" pitchFamily="34" charset="0"/>
              </a:endParaRPr>
            </a:p>
          </p:txBody>
        </p:sp>
      </p:grpSp>
      <p:sp>
        <p:nvSpPr>
          <p:cNvPr id="22" name="object 496"/>
          <p:cNvSpPr txBox="1">
            <a:spLocks noGrp="1"/>
          </p:cNvSpPr>
          <p:nvPr>
            <p:ph type="title"/>
          </p:nvPr>
        </p:nvSpPr>
        <p:spPr>
          <a:xfrm>
            <a:off x="1514679" y="608358"/>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rPr>
              <a:t>Título</a:t>
            </a:r>
            <a:endParaRPr sz="3200" dirty="0">
              <a:solidFill>
                <a:schemeClr val="tx1"/>
              </a:solidFill>
            </a:endParaRPr>
          </a:p>
        </p:txBody>
      </p:sp>
    </p:spTree>
    <p:custDataLst>
      <p:tags r:id="rId1"/>
    </p:custDataLst>
    <p:extLst>
      <p:ext uri="{BB962C8B-B14F-4D97-AF65-F5344CB8AC3E}">
        <p14:creationId xmlns:p14="http://schemas.microsoft.com/office/powerpoint/2010/main" val="29863743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Image"/>
          <p:cNvPicPr>
            <a:picLocks noChangeAspect="1"/>
          </p:cNvPicPr>
          <p:nvPr/>
        </p:nvPicPr>
        <p:blipFill rotWithShape="1">
          <a:blip r:embed="rId3"/>
          <a:srcRect l="23513" t="6022" r="14948" b="15813"/>
          <a:stretch/>
        </p:blipFill>
        <p:spPr>
          <a:xfrm>
            <a:off x="2240182" y="1497901"/>
            <a:ext cx="3224782" cy="5360099"/>
          </a:xfrm>
          <a:prstGeom prst="rect">
            <a:avLst/>
          </a:prstGeom>
          <a:ln w="12700">
            <a:miter lim="400000"/>
          </a:ln>
          <a:extLst>
            <a:ext uri="{C572A759-6A51-4108-AA02-DFA0A04FC94B}">
              <ma14:wrappingTextBoxFlag xmlns="" xmlns:ma14="http://schemas.microsoft.com/office/mac/drawingml/2011/main" val="1"/>
            </a:ext>
          </a:extLst>
        </p:spPr>
      </p:pic>
      <p:sp>
        <p:nvSpPr>
          <p:cNvPr id="9" name="2020"/>
          <p:cNvSpPr txBox="1">
            <a:spLocks/>
          </p:cNvSpPr>
          <p:nvPr/>
        </p:nvSpPr>
        <p:spPr>
          <a:xfrm>
            <a:off x="5839330" y="2832532"/>
            <a:ext cx="3224782" cy="61955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4901" b="1" i="0" u="none" strike="noStrike" cap="all" spc="0" baseline="0">
                <a:ln>
                  <a:noFill/>
                </a:ln>
                <a:solidFill>
                  <a:srgbClr val="D8E736"/>
                </a:solidFill>
                <a:uFillTx/>
                <a:latin typeface="Avenir Next"/>
                <a:ea typeface="Avenir Next"/>
                <a:cs typeface="Avenir Next"/>
                <a:sym typeface="Avenir Nex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3600" dirty="0">
                <a:ln w="25400" cap="rnd">
                  <a:noFill/>
                </a:ln>
                <a:solidFill>
                  <a:srgbClr val="000000"/>
                </a:solidFill>
                <a:latin typeface="Arial Black" panose="020B0A04020102020204" pitchFamily="34" charset="0"/>
              </a:rPr>
              <a:t>2020</a:t>
            </a:r>
          </a:p>
        </p:txBody>
      </p:sp>
      <p:sp>
        <p:nvSpPr>
          <p:cNvPr id="10" name="Vulputate Cras"/>
          <p:cNvSpPr txBox="1">
            <a:spLocks/>
          </p:cNvSpPr>
          <p:nvPr/>
        </p:nvSpPr>
        <p:spPr>
          <a:xfrm>
            <a:off x="5839330" y="3559250"/>
            <a:ext cx="3224782" cy="294726"/>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2000" b="0" i="0" u="none" strike="noStrike" cap="all" spc="0" baseline="0">
                <a:ln>
                  <a:noFill/>
                </a:ln>
                <a:solidFill>
                  <a:srgbClr val="000000"/>
                </a:solidFill>
                <a:uFillTx/>
                <a:latin typeface="+mn-lt"/>
                <a:ea typeface="+mn-ea"/>
                <a:cs typeface="+mn-cs"/>
                <a:sym typeface="Dido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b="1" dirty="0" err="1">
                <a:latin typeface="Arial" panose="020B0604020202020204" pitchFamily="34" charset="0"/>
                <a:cs typeface="Arial" panose="020B0604020202020204" pitchFamily="34" charset="0"/>
              </a:rPr>
              <a:t>Vulputate</a:t>
            </a:r>
            <a:r>
              <a:rPr lang="es-PE" sz="2001" b="1" dirty="0">
                <a:latin typeface="Arial" panose="020B0604020202020204" pitchFamily="34" charset="0"/>
                <a:cs typeface="Arial" panose="020B0604020202020204" pitchFamily="34" charset="0"/>
              </a:rPr>
              <a:t> Cras</a:t>
            </a:r>
          </a:p>
        </p:txBody>
      </p:sp>
      <p:sp>
        <p:nvSpPr>
          <p:cNvPr id="11" name="Duis mollis, est non commodo luctus, nisi erat porttitor ligula, eget lacinia odio sem nec elit. Lorem dolor sit amet adipiscing elit."/>
          <p:cNvSpPr txBox="1">
            <a:spLocks/>
          </p:cNvSpPr>
          <p:nvPr/>
        </p:nvSpPr>
        <p:spPr>
          <a:xfrm>
            <a:off x="5839330" y="3961137"/>
            <a:ext cx="4112489" cy="1316173"/>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1pPr>
            <a:lvl2pPr marL="0" marR="0" indent="228611"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spc="19" dirty="0" err="1">
                <a:latin typeface="Arial" panose="020B0604020202020204" pitchFamily="34" charset="0"/>
                <a:cs typeface="Arial" panose="020B0604020202020204" pitchFamily="34" charset="0"/>
              </a:rPr>
              <a:t>Duis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mollis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est</a:t>
            </a:r>
            <a:r>
              <a:rPr lang="es-PE" sz="2001" spc="19" dirty="0">
                <a:latin typeface="Arial" panose="020B0604020202020204" pitchFamily="34" charset="0"/>
                <a:cs typeface="Arial" panose="020B0604020202020204" pitchFamily="34" charset="0"/>
              </a:rPr>
              <a:t> non commodo </a:t>
            </a:r>
            <a:r>
              <a:rPr lang="es-PE" sz="2001" spc="19" dirty="0" err="1">
                <a:latin typeface="Arial" panose="020B0604020202020204" pitchFamily="34" charset="0"/>
                <a:cs typeface="Arial" panose="020B0604020202020204" pitchFamily="34" charset="0"/>
              </a:rPr>
              <a:t>luctus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nisi</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erat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porttitor</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ligula</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eget</a:t>
            </a:r>
            <a:r>
              <a:rPr lang="es-PE" sz="2001" spc="19" dirty="0">
                <a:latin typeface="Arial" panose="020B0604020202020204" pitchFamily="34" charset="0"/>
                <a:cs typeface="Arial" panose="020B0604020202020204" pitchFamily="34" charset="0"/>
              </a:rPr>
              <a:t> lacinia odio </a:t>
            </a:r>
            <a:r>
              <a:rPr lang="es-PE" sz="2001" spc="19" dirty="0" err="1">
                <a:latin typeface="Arial" panose="020B0604020202020204" pitchFamily="34" charset="0"/>
                <a:cs typeface="Arial" panose="020B0604020202020204" pitchFamily="34" charset="0"/>
              </a:rPr>
              <a:t>sem</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nec</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Lorem</a:t>
            </a:r>
            <a:r>
              <a:rPr lang="es-PE" sz="2001" spc="19" dirty="0">
                <a:latin typeface="Arial" panose="020B0604020202020204" pitchFamily="34" charset="0"/>
                <a:cs typeface="Arial" panose="020B0604020202020204" pitchFamily="34" charset="0"/>
              </a:rPr>
              <a:t> dolor </a:t>
            </a:r>
            <a:r>
              <a:rPr lang="es-PE" sz="2001" spc="19" dirty="0" err="1">
                <a:latin typeface="Arial" panose="020B0604020202020204" pitchFamily="34" charset="0"/>
                <a:cs typeface="Arial" panose="020B0604020202020204" pitchFamily="34" charset="0"/>
              </a:rPr>
              <a:t>sit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amet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adipiscing</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a:t>
            </a:r>
          </a:p>
        </p:txBody>
      </p:sp>
      <p:pic>
        <p:nvPicPr>
          <p:cNvPr id="2" name="object 682">
            <a:extLst>
              <a:ext uri="{FF2B5EF4-FFF2-40B4-BE49-F238E27FC236}">
                <a16:creationId xmlns:a16="http://schemas.microsoft.com/office/drawing/2014/main" id="{609098F6-1296-F568-5BEB-2502DBB442C4}"/>
              </a:ext>
            </a:extLst>
          </p:cNvPr>
          <p:cNvPicPr/>
          <p:nvPr/>
        </p:nvPicPr>
        <p:blipFill>
          <a:blip r:embed="rId4" cstate="print"/>
          <a:stretch>
            <a:fillRect/>
          </a:stretch>
        </p:blipFill>
        <p:spPr>
          <a:xfrm>
            <a:off x="10970537" y="417168"/>
            <a:ext cx="609549" cy="851572"/>
          </a:xfrm>
          <a:prstGeom prst="rect">
            <a:avLst/>
          </a:prstGeom>
        </p:spPr>
      </p:pic>
      <p:sp>
        <p:nvSpPr>
          <p:cNvPr id="4" name="object 693">
            <a:extLst>
              <a:ext uri="{FF2B5EF4-FFF2-40B4-BE49-F238E27FC236}">
                <a16:creationId xmlns:a16="http://schemas.microsoft.com/office/drawing/2014/main" id="{90F1D71B-8D60-35E8-EA27-BD8CA150E4ED}"/>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5" name="Imagen 4">
            <a:extLst>
              <a:ext uri="{FF2B5EF4-FFF2-40B4-BE49-F238E27FC236}">
                <a16:creationId xmlns:a16="http://schemas.microsoft.com/office/drawing/2014/main" id="{E32CAD7A-6114-115F-C208-EAA594085112}"/>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12" name="CuadroTexto 11">
            <a:extLst>
              <a:ext uri="{FF2B5EF4-FFF2-40B4-BE49-F238E27FC236}">
                <a16:creationId xmlns:a16="http://schemas.microsoft.com/office/drawing/2014/main" id="{3524CB69-96B2-E50C-DFD2-C09D86A1D0BF}"/>
              </a:ext>
            </a:extLst>
          </p:cNvPr>
          <p:cNvSpPr txBox="1"/>
          <p:nvPr/>
        </p:nvSpPr>
        <p:spPr>
          <a:xfrm>
            <a:off x="551071" y="2934415"/>
            <a:ext cx="1325087" cy="1025537"/>
          </a:xfrm>
          <a:prstGeom prst="rect">
            <a:avLst/>
          </a:prstGeom>
          <a:noFill/>
        </p:spPr>
        <p:txBody>
          <a:bodyPr wrap="square" rtlCol="0">
            <a:spAutoFit/>
          </a:bodyPr>
          <a:lstStyle/>
          <a:p>
            <a:pPr algn="ctr" defTabSz="354276" rtl="0">
              <a:defRPr/>
            </a:pPr>
            <a:r>
              <a:rPr lang="es-ES" sz="6064" b="1" cap="all" dirty="0">
                <a:ln w="25400" cap="rnd">
                  <a:solidFill>
                    <a:schemeClr val="accent3"/>
                  </a:solidFill>
                </a:ln>
                <a:noFill/>
                <a:latin typeface="Arial Black" panose="020B0A04020102020204" pitchFamily="34" charset="0"/>
                <a:sym typeface="Avenir Next"/>
              </a:rPr>
              <a:t>01</a:t>
            </a:r>
            <a:endParaRPr lang="es-PE" sz="6064" b="1" cap="all" dirty="0">
              <a:ln w="25400" cap="rnd">
                <a:solidFill>
                  <a:schemeClr val="accent3"/>
                </a:solidFill>
              </a:ln>
              <a:noFill/>
              <a:latin typeface="Arial Black" panose="020B0A04020102020204" pitchFamily="34" charset="0"/>
              <a:sym typeface="Avenir Next"/>
            </a:endParaRPr>
          </a:p>
        </p:txBody>
      </p:sp>
      <p:sp>
        <p:nvSpPr>
          <p:cNvPr id="13" name="object 496"/>
          <p:cNvSpPr txBox="1">
            <a:spLocks/>
          </p:cNvSpPr>
          <p:nvPr/>
        </p:nvSpPr>
        <p:spPr>
          <a:xfrm>
            <a:off x="1514679" y="608358"/>
            <a:ext cx="9162642" cy="591779"/>
          </a:xfrm>
          <a:prstGeom prst="rect">
            <a:avLst/>
          </a:prstGeom>
        </p:spPr>
        <p:txBody>
          <a:bodyPr vert="horz" wrap="square" lIns="0" tIns="98376" rIns="0" bIns="0" rtlCol="0">
            <a:spAutoFit/>
          </a:bodyPr>
          <a:lstStyle>
            <a:lvl1pPr>
              <a:defRPr>
                <a:latin typeface="+mj-lt"/>
                <a:ea typeface="+mj-ea"/>
                <a:cs typeface="+mj-cs"/>
              </a:defRPr>
            </a:lvl1pPr>
          </a:lstStyle>
          <a:p>
            <a:pPr marL="7701">
              <a:spcBef>
                <a:spcPts val="76"/>
              </a:spcBef>
            </a:pPr>
            <a:r>
              <a:rPr lang="es-PE" sz="3200" smtClean="0">
                <a:solidFill>
                  <a:schemeClr val="tx1"/>
                </a:solidFill>
              </a:rPr>
              <a:t>Título</a:t>
            </a:r>
            <a:endParaRPr lang="es-PE" sz="3200" dirty="0">
              <a:solidFill>
                <a:schemeClr val="tx1"/>
              </a:solidFill>
            </a:endParaRPr>
          </a:p>
        </p:txBody>
      </p:sp>
    </p:spTree>
    <p:custDataLst>
      <p:tags r:id="rId1"/>
    </p:custDataLst>
    <p:extLst>
      <p:ext uri="{BB962C8B-B14F-4D97-AF65-F5344CB8AC3E}">
        <p14:creationId xmlns:p14="http://schemas.microsoft.com/office/powerpoint/2010/main" val="976049220"/>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020">
            <a:extLst>
              <a:ext uri="{FF2B5EF4-FFF2-40B4-BE49-F238E27FC236}">
                <a16:creationId xmlns:a16="http://schemas.microsoft.com/office/drawing/2014/main" id="{D504B74E-A727-0AFA-BD08-BBA84AC7BA56}"/>
              </a:ext>
            </a:extLst>
          </p:cNvPr>
          <p:cNvSpPr txBox="1">
            <a:spLocks/>
          </p:cNvSpPr>
          <p:nvPr/>
        </p:nvSpPr>
        <p:spPr>
          <a:xfrm>
            <a:off x="5839330" y="2157047"/>
            <a:ext cx="3224782" cy="61955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4901" b="1" i="0" u="none" strike="noStrike" cap="all" spc="0" baseline="0">
                <a:ln>
                  <a:noFill/>
                </a:ln>
                <a:solidFill>
                  <a:srgbClr val="D8E736"/>
                </a:solidFill>
                <a:uFillTx/>
                <a:latin typeface="Avenir Next"/>
                <a:ea typeface="Avenir Next"/>
                <a:cs typeface="Avenir Next"/>
                <a:sym typeface="Avenir Nex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3600" dirty="0">
                <a:ln w="25400" cap="rnd">
                  <a:noFill/>
                </a:ln>
                <a:solidFill>
                  <a:schemeClr val="tx1"/>
                </a:solidFill>
                <a:latin typeface="Arial Black" panose="020B0A04020102020204" pitchFamily="34" charset="0"/>
              </a:rPr>
              <a:t>2020</a:t>
            </a:r>
          </a:p>
        </p:txBody>
      </p:sp>
      <p:sp>
        <p:nvSpPr>
          <p:cNvPr id="5" name="Vulputate Cras">
            <a:extLst>
              <a:ext uri="{FF2B5EF4-FFF2-40B4-BE49-F238E27FC236}">
                <a16:creationId xmlns:a16="http://schemas.microsoft.com/office/drawing/2014/main" id="{D0081A1E-D0AB-6CC6-B164-9FCF059B4425}"/>
              </a:ext>
            </a:extLst>
          </p:cNvPr>
          <p:cNvSpPr txBox="1">
            <a:spLocks/>
          </p:cNvSpPr>
          <p:nvPr/>
        </p:nvSpPr>
        <p:spPr>
          <a:xfrm>
            <a:off x="5839330" y="2883765"/>
            <a:ext cx="3224782" cy="294726"/>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2000" b="0" i="0" u="none" strike="noStrike" cap="all" spc="0" baseline="0">
                <a:ln>
                  <a:noFill/>
                </a:ln>
                <a:solidFill>
                  <a:srgbClr val="000000"/>
                </a:solidFill>
                <a:uFillTx/>
                <a:latin typeface="+mn-lt"/>
                <a:ea typeface="+mn-ea"/>
                <a:cs typeface="+mn-cs"/>
                <a:sym typeface="Dido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b="1" dirty="0" err="1">
                <a:latin typeface="Arial" panose="020B0604020202020204" pitchFamily="34" charset="0"/>
                <a:cs typeface="Arial" panose="020B0604020202020204" pitchFamily="34" charset="0"/>
              </a:rPr>
              <a:t>Vulputate</a:t>
            </a:r>
            <a:r>
              <a:rPr lang="es-PE" sz="2001" b="1" dirty="0">
                <a:latin typeface="Arial" panose="020B0604020202020204" pitchFamily="34" charset="0"/>
                <a:cs typeface="Arial" panose="020B0604020202020204" pitchFamily="34" charset="0"/>
              </a:rPr>
              <a:t> Cras</a:t>
            </a:r>
          </a:p>
        </p:txBody>
      </p:sp>
      <p:sp>
        <p:nvSpPr>
          <p:cNvPr id="6" name="Duis mollis, est non commodo luctus, nisi erat porttitor ligula, eget lacinia odio sem nec elit. Lorem dolor sit amet adipiscing elit.">
            <a:extLst>
              <a:ext uri="{FF2B5EF4-FFF2-40B4-BE49-F238E27FC236}">
                <a16:creationId xmlns:a16="http://schemas.microsoft.com/office/drawing/2014/main" id="{25003F04-83DA-B5B6-1B4C-A2E1F04653FC}"/>
              </a:ext>
            </a:extLst>
          </p:cNvPr>
          <p:cNvSpPr txBox="1">
            <a:spLocks/>
          </p:cNvSpPr>
          <p:nvPr/>
        </p:nvSpPr>
        <p:spPr>
          <a:xfrm>
            <a:off x="5839330" y="3285652"/>
            <a:ext cx="4112489" cy="1316173"/>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1pPr>
            <a:lvl2pPr marL="0" marR="0" indent="228611"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spc="19" dirty="0" err="1">
                <a:latin typeface="Arial" panose="020B0604020202020204" pitchFamily="34" charset="0"/>
                <a:cs typeface="Arial" panose="020B0604020202020204" pitchFamily="34" charset="0"/>
              </a:rPr>
              <a:t>Duis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mollis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est</a:t>
            </a:r>
            <a:r>
              <a:rPr lang="es-PE" sz="2001" spc="19" dirty="0">
                <a:latin typeface="Arial" panose="020B0604020202020204" pitchFamily="34" charset="0"/>
                <a:cs typeface="Arial" panose="020B0604020202020204" pitchFamily="34" charset="0"/>
              </a:rPr>
              <a:t> non commodo </a:t>
            </a:r>
            <a:r>
              <a:rPr lang="es-PE" sz="2001" spc="19" dirty="0" err="1">
                <a:latin typeface="Arial" panose="020B0604020202020204" pitchFamily="34" charset="0"/>
                <a:cs typeface="Arial" panose="020B0604020202020204" pitchFamily="34" charset="0"/>
              </a:rPr>
              <a:t>luctus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nisi</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erat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porttitor</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ligula</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eget</a:t>
            </a:r>
            <a:r>
              <a:rPr lang="es-PE" sz="2001" spc="19" dirty="0">
                <a:latin typeface="Arial" panose="020B0604020202020204" pitchFamily="34" charset="0"/>
                <a:cs typeface="Arial" panose="020B0604020202020204" pitchFamily="34" charset="0"/>
              </a:rPr>
              <a:t> lacinia odio </a:t>
            </a:r>
            <a:r>
              <a:rPr lang="es-PE" sz="2001" spc="19" dirty="0" err="1">
                <a:latin typeface="Arial" panose="020B0604020202020204" pitchFamily="34" charset="0"/>
                <a:cs typeface="Arial" panose="020B0604020202020204" pitchFamily="34" charset="0"/>
              </a:rPr>
              <a:t>sem</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nec</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Lorem</a:t>
            </a:r>
            <a:r>
              <a:rPr lang="es-PE" sz="2001" spc="19" dirty="0">
                <a:latin typeface="Arial" panose="020B0604020202020204" pitchFamily="34" charset="0"/>
                <a:cs typeface="Arial" panose="020B0604020202020204" pitchFamily="34" charset="0"/>
              </a:rPr>
              <a:t> dolor </a:t>
            </a:r>
            <a:r>
              <a:rPr lang="es-PE" sz="2001" spc="19" dirty="0" err="1">
                <a:latin typeface="Arial" panose="020B0604020202020204" pitchFamily="34" charset="0"/>
                <a:cs typeface="Arial" panose="020B0604020202020204" pitchFamily="34" charset="0"/>
              </a:rPr>
              <a:t>sit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amet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adipiscing</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a:t>
            </a:r>
          </a:p>
        </p:txBody>
      </p:sp>
      <p:sp>
        <p:nvSpPr>
          <p:cNvPr id="2" name="CuadroTexto 1">
            <a:extLst>
              <a:ext uri="{FF2B5EF4-FFF2-40B4-BE49-F238E27FC236}">
                <a16:creationId xmlns:a16="http://schemas.microsoft.com/office/drawing/2014/main" id="{7EEF5D20-BD17-3D02-E5B8-2F5A60F52C0B}"/>
              </a:ext>
            </a:extLst>
          </p:cNvPr>
          <p:cNvSpPr txBox="1"/>
          <p:nvPr/>
        </p:nvSpPr>
        <p:spPr>
          <a:xfrm>
            <a:off x="551071" y="2934415"/>
            <a:ext cx="1325087" cy="1025537"/>
          </a:xfrm>
          <a:prstGeom prst="rect">
            <a:avLst/>
          </a:prstGeom>
          <a:noFill/>
        </p:spPr>
        <p:txBody>
          <a:bodyPr wrap="square" rtlCol="0">
            <a:spAutoFit/>
          </a:bodyPr>
          <a:lstStyle/>
          <a:p>
            <a:pPr algn="ctr" defTabSz="354276" rtl="0">
              <a:defRPr/>
            </a:pPr>
            <a:r>
              <a:rPr lang="es-ES" sz="6064" b="1" cap="all" dirty="0">
                <a:ln w="25400" cap="rnd">
                  <a:solidFill>
                    <a:schemeClr val="accent3"/>
                  </a:solidFill>
                </a:ln>
                <a:noFill/>
                <a:latin typeface="Arial Black" panose="020B0A04020102020204" pitchFamily="34" charset="0"/>
                <a:sym typeface="Avenir Next"/>
              </a:rPr>
              <a:t>02</a:t>
            </a:r>
            <a:endParaRPr lang="es-PE" sz="6064" b="1" cap="all" dirty="0">
              <a:ln w="25400" cap="rnd">
                <a:solidFill>
                  <a:schemeClr val="accent3"/>
                </a:solidFill>
              </a:ln>
              <a:noFill/>
              <a:latin typeface="Arial Black" panose="020B0A04020102020204" pitchFamily="34" charset="0"/>
              <a:sym typeface="Avenir Next"/>
            </a:endParaRPr>
          </a:p>
        </p:txBody>
      </p:sp>
      <p:pic>
        <p:nvPicPr>
          <p:cNvPr id="12" name="Image" descr="Image"/>
          <p:cNvPicPr>
            <a:picLocks noChangeAspect="1"/>
          </p:cNvPicPr>
          <p:nvPr/>
        </p:nvPicPr>
        <p:blipFill rotWithShape="1">
          <a:blip r:embed="rId3"/>
          <a:srcRect l="23513" t="84188" r="14948" b="314"/>
          <a:stretch/>
        </p:blipFill>
        <p:spPr>
          <a:xfrm>
            <a:off x="2256454" y="0"/>
            <a:ext cx="3224782" cy="1062778"/>
          </a:xfrm>
          <a:prstGeom prst="rect">
            <a:avLst/>
          </a:prstGeom>
          <a:ln w="12700">
            <a:miter lim="400000"/>
          </a:ln>
          <a:extLst>
            <a:ext uri="{C572A759-6A51-4108-AA02-DFA0A04FC94B}">
              <ma14:wrappingTextBoxFlag xmlns="" xmlns:ma14="http://schemas.microsoft.com/office/mac/drawingml/2011/main" val="1"/>
            </a:ext>
          </a:extLst>
        </p:spPr>
      </p:pic>
      <p:pic>
        <p:nvPicPr>
          <p:cNvPr id="13" name="Image" descr="Image"/>
          <p:cNvPicPr>
            <a:picLocks noChangeAspect="1"/>
          </p:cNvPicPr>
          <p:nvPr/>
        </p:nvPicPr>
        <p:blipFill rotWithShape="1">
          <a:blip r:embed="rId3"/>
          <a:srcRect l="23513" t="6022" r="14948" b="11049"/>
          <a:stretch/>
        </p:blipFill>
        <p:spPr>
          <a:xfrm>
            <a:off x="2245352" y="2178225"/>
            <a:ext cx="3224782" cy="5686719"/>
          </a:xfrm>
          <a:prstGeom prst="rect">
            <a:avLst/>
          </a:prstGeom>
          <a:ln w="12700">
            <a:miter lim="400000"/>
          </a:ln>
          <a:extLst>
            <a:ext uri="{C572A759-6A51-4108-AA02-DFA0A04FC94B}">
              <ma14:wrappingTextBoxFlag xmlns="" xmlns:ma14="http://schemas.microsoft.com/office/mac/drawingml/2011/main" val="1"/>
            </a:ext>
          </a:extLst>
        </p:spPr>
      </p:pic>
      <p:sp>
        <p:nvSpPr>
          <p:cNvPr id="15" name="Rectángulo 14">
            <a:extLst>
              <a:ext uri="{FF2B5EF4-FFF2-40B4-BE49-F238E27FC236}">
                <a16:creationId xmlns:a16="http://schemas.microsoft.com/office/drawing/2014/main" id="{C220AB59-0E6F-74B1-9369-8D01129B1E59}"/>
              </a:ext>
            </a:extLst>
          </p:cNvPr>
          <p:cNvSpPr/>
          <p:nvPr/>
        </p:nvSpPr>
        <p:spPr>
          <a:xfrm>
            <a:off x="2250795" y="1194105"/>
            <a:ext cx="3236100" cy="852792"/>
          </a:xfrm>
          <a:prstGeom prst="rect">
            <a:avLst/>
          </a:prstGeom>
          <a:solidFill>
            <a:schemeClr val="accent3">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8B33C9"/>
              </a:solidFill>
            </a:endParaRPr>
          </a:p>
        </p:txBody>
      </p:sp>
      <p:pic>
        <p:nvPicPr>
          <p:cNvPr id="16" name="Image" descr="Image"/>
          <p:cNvPicPr>
            <a:picLocks noChangeAspect="1"/>
          </p:cNvPicPr>
          <p:nvPr/>
        </p:nvPicPr>
        <p:blipFill rotWithShape="1">
          <a:blip r:embed="rId3"/>
          <a:srcRect l="23513" t="74125" r="14948" b="10376"/>
          <a:stretch/>
        </p:blipFill>
        <p:spPr>
          <a:xfrm>
            <a:off x="2245352" y="6848373"/>
            <a:ext cx="3224782" cy="1062778"/>
          </a:xfrm>
          <a:prstGeom prst="rect">
            <a:avLst/>
          </a:prstGeom>
          <a:ln w="12700">
            <a:miter lim="400000"/>
          </a:ln>
          <a:extLst>
            <a:ext uri="{C572A759-6A51-4108-AA02-DFA0A04FC94B}">
              <ma14:wrappingTextBoxFlag xmlns="" xmlns:ma14="http://schemas.microsoft.com/office/mac/drawingml/2011/main" val="1"/>
            </a:ext>
          </a:extLst>
        </p:spPr>
      </p:pic>
    </p:spTree>
    <p:custDataLst>
      <p:tags r:id="rId1"/>
    </p:custDataLst>
    <p:extLst>
      <p:ext uri="{BB962C8B-B14F-4D97-AF65-F5344CB8AC3E}">
        <p14:creationId xmlns:p14="http://schemas.microsoft.com/office/powerpoint/2010/main" val="2333592283"/>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020">
            <a:extLst>
              <a:ext uri="{FF2B5EF4-FFF2-40B4-BE49-F238E27FC236}">
                <a16:creationId xmlns:a16="http://schemas.microsoft.com/office/drawing/2014/main" id="{D504B74E-A727-0AFA-BD08-BBA84AC7BA56}"/>
              </a:ext>
            </a:extLst>
          </p:cNvPr>
          <p:cNvSpPr txBox="1">
            <a:spLocks/>
          </p:cNvSpPr>
          <p:nvPr/>
        </p:nvSpPr>
        <p:spPr>
          <a:xfrm>
            <a:off x="5839330" y="2157047"/>
            <a:ext cx="3224782" cy="61955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4901" b="1" i="0" u="none" strike="noStrike" cap="all" spc="0" baseline="0">
                <a:ln>
                  <a:noFill/>
                </a:ln>
                <a:solidFill>
                  <a:srgbClr val="D8E736"/>
                </a:solidFill>
                <a:uFillTx/>
                <a:latin typeface="Avenir Next"/>
                <a:ea typeface="Avenir Next"/>
                <a:cs typeface="Avenir Next"/>
                <a:sym typeface="Avenir Nex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3600" dirty="0">
                <a:ln w="25400" cap="rnd">
                  <a:noFill/>
                </a:ln>
                <a:solidFill>
                  <a:schemeClr val="tx1"/>
                </a:solidFill>
                <a:latin typeface="Arial Black" panose="020B0A04020102020204" pitchFamily="34" charset="0"/>
              </a:rPr>
              <a:t>2020</a:t>
            </a:r>
          </a:p>
        </p:txBody>
      </p:sp>
      <p:sp>
        <p:nvSpPr>
          <p:cNvPr id="5" name="Vulputate Cras">
            <a:extLst>
              <a:ext uri="{FF2B5EF4-FFF2-40B4-BE49-F238E27FC236}">
                <a16:creationId xmlns:a16="http://schemas.microsoft.com/office/drawing/2014/main" id="{D0081A1E-D0AB-6CC6-B164-9FCF059B4425}"/>
              </a:ext>
            </a:extLst>
          </p:cNvPr>
          <p:cNvSpPr txBox="1">
            <a:spLocks/>
          </p:cNvSpPr>
          <p:nvPr/>
        </p:nvSpPr>
        <p:spPr>
          <a:xfrm>
            <a:off x="5839330" y="2883765"/>
            <a:ext cx="3224782" cy="294726"/>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2000" b="0" i="0" u="none" strike="noStrike" cap="all" spc="0" baseline="0">
                <a:ln>
                  <a:noFill/>
                </a:ln>
                <a:solidFill>
                  <a:srgbClr val="000000"/>
                </a:solidFill>
                <a:uFillTx/>
                <a:latin typeface="+mn-lt"/>
                <a:ea typeface="+mn-ea"/>
                <a:cs typeface="+mn-cs"/>
                <a:sym typeface="Dido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b="1" dirty="0" err="1">
                <a:latin typeface="Arial" panose="020B0604020202020204" pitchFamily="34" charset="0"/>
                <a:cs typeface="Arial" panose="020B0604020202020204" pitchFamily="34" charset="0"/>
              </a:rPr>
              <a:t>Vulputate</a:t>
            </a:r>
            <a:r>
              <a:rPr lang="es-PE" sz="2001" b="1" dirty="0">
                <a:latin typeface="Arial" panose="020B0604020202020204" pitchFamily="34" charset="0"/>
                <a:cs typeface="Arial" panose="020B0604020202020204" pitchFamily="34" charset="0"/>
              </a:rPr>
              <a:t> Cras</a:t>
            </a:r>
          </a:p>
        </p:txBody>
      </p:sp>
      <p:sp>
        <p:nvSpPr>
          <p:cNvPr id="6" name="Duis mollis, est non commodo luctus, nisi erat porttitor ligula, eget lacinia odio sem nec elit. Lorem dolor sit amet adipiscing elit.">
            <a:extLst>
              <a:ext uri="{FF2B5EF4-FFF2-40B4-BE49-F238E27FC236}">
                <a16:creationId xmlns:a16="http://schemas.microsoft.com/office/drawing/2014/main" id="{25003F04-83DA-B5B6-1B4C-A2E1F04653FC}"/>
              </a:ext>
            </a:extLst>
          </p:cNvPr>
          <p:cNvSpPr txBox="1">
            <a:spLocks/>
          </p:cNvSpPr>
          <p:nvPr/>
        </p:nvSpPr>
        <p:spPr>
          <a:xfrm>
            <a:off x="5839330" y="3285652"/>
            <a:ext cx="4112489" cy="1316173"/>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1pPr>
            <a:lvl2pPr marL="0" marR="0" indent="228611"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spc="19" dirty="0" err="1">
                <a:latin typeface="Arial" panose="020B0604020202020204" pitchFamily="34" charset="0"/>
                <a:cs typeface="Arial" panose="020B0604020202020204" pitchFamily="34" charset="0"/>
              </a:rPr>
              <a:t>Duis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mollis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est</a:t>
            </a:r>
            <a:r>
              <a:rPr lang="es-PE" sz="2001" spc="19" dirty="0">
                <a:latin typeface="Arial" panose="020B0604020202020204" pitchFamily="34" charset="0"/>
                <a:cs typeface="Arial" panose="020B0604020202020204" pitchFamily="34" charset="0"/>
              </a:rPr>
              <a:t> non commodo </a:t>
            </a:r>
            <a:r>
              <a:rPr lang="es-PE" sz="2001" spc="19" dirty="0" err="1">
                <a:latin typeface="Arial" panose="020B0604020202020204" pitchFamily="34" charset="0"/>
                <a:cs typeface="Arial" panose="020B0604020202020204" pitchFamily="34" charset="0"/>
              </a:rPr>
              <a:t>luctus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nisi</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erat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porttitor</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ligula</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eget</a:t>
            </a:r>
            <a:r>
              <a:rPr lang="es-PE" sz="2001" spc="19" dirty="0">
                <a:latin typeface="Arial" panose="020B0604020202020204" pitchFamily="34" charset="0"/>
                <a:cs typeface="Arial" panose="020B0604020202020204" pitchFamily="34" charset="0"/>
              </a:rPr>
              <a:t> lacinia odio </a:t>
            </a:r>
            <a:r>
              <a:rPr lang="es-PE" sz="2001" spc="19" dirty="0" err="1">
                <a:latin typeface="Arial" panose="020B0604020202020204" pitchFamily="34" charset="0"/>
                <a:cs typeface="Arial" panose="020B0604020202020204" pitchFamily="34" charset="0"/>
              </a:rPr>
              <a:t>sem</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nec</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Lorem</a:t>
            </a:r>
            <a:r>
              <a:rPr lang="es-PE" sz="2001" spc="19" dirty="0">
                <a:latin typeface="Arial" panose="020B0604020202020204" pitchFamily="34" charset="0"/>
                <a:cs typeface="Arial" panose="020B0604020202020204" pitchFamily="34" charset="0"/>
              </a:rPr>
              <a:t> dolor </a:t>
            </a:r>
            <a:r>
              <a:rPr lang="es-PE" sz="2001" spc="19" dirty="0" err="1">
                <a:latin typeface="Arial" panose="020B0604020202020204" pitchFamily="34" charset="0"/>
                <a:cs typeface="Arial" panose="020B0604020202020204" pitchFamily="34" charset="0"/>
              </a:rPr>
              <a:t>sit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amet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adipiscing</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a:t>
            </a:r>
          </a:p>
        </p:txBody>
      </p:sp>
      <p:sp>
        <p:nvSpPr>
          <p:cNvPr id="2" name="CuadroTexto 1">
            <a:extLst>
              <a:ext uri="{FF2B5EF4-FFF2-40B4-BE49-F238E27FC236}">
                <a16:creationId xmlns:a16="http://schemas.microsoft.com/office/drawing/2014/main" id="{7EEF5D20-BD17-3D02-E5B8-2F5A60F52C0B}"/>
              </a:ext>
            </a:extLst>
          </p:cNvPr>
          <p:cNvSpPr txBox="1"/>
          <p:nvPr/>
        </p:nvSpPr>
        <p:spPr>
          <a:xfrm>
            <a:off x="551071" y="2934415"/>
            <a:ext cx="1325087" cy="1025537"/>
          </a:xfrm>
          <a:prstGeom prst="rect">
            <a:avLst/>
          </a:prstGeom>
          <a:noFill/>
        </p:spPr>
        <p:txBody>
          <a:bodyPr wrap="square" rtlCol="0">
            <a:spAutoFit/>
          </a:bodyPr>
          <a:lstStyle/>
          <a:p>
            <a:pPr algn="ctr" defTabSz="354276" rtl="0">
              <a:defRPr/>
            </a:pPr>
            <a:r>
              <a:rPr lang="es-ES" sz="6064" b="1" cap="all" dirty="0">
                <a:ln w="25400" cap="rnd">
                  <a:solidFill>
                    <a:schemeClr val="accent3"/>
                  </a:solidFill>
                </a:ln>
                <a:noFill/>
                <a:latin typeface="Arial Black" panose="020B0A04020102020204" pitchFamily="34" charset="0"/>
                <a:sym typeface="Avenir Next"/>
              </a:rPr>
              <a:t>03</a:t>
            </a:r>
            <a:endParaRPr lang="es-PE" sz="6064" b="1" cap="all" dirty="0">
              <a:ln w="25400" cap="rnd">
                <a:solidFill>
                  <a:schemeClr val="accent3"/>
                </a:solidFill>
              </a:ln>
              <a:noFill/>
              <a:latin typeface="Arial Black" panose="020B0A04020102020204" pitchFamily="34" charset="0"/>
              <a:sym typeface="Avenir Next"/>
            </a:endParaRPr>
          </a:p>
        </p:txBody>
      </p:sp>
      <p:pic>
        <p:nvPicPr>
          <p:cNvPr id="12" name="Image" descr="Image"/>
          <p:cNvPicPr>
            <a:picLocks noChangeAspect="1"/>
          </p:cNvPicPr>
          <p:nvPr/>
        </p:nvPicPr>
        <p:blipFill rotWithShape="1">
          <a:blip r:embed="rId3"/>
          <a:srcRect l="23513" t="84188" r="14948" b="314"/>
          <a:stretch/>
        </p:blipFill>
        <p:spPr>
          <a:xfrm>
            <a:off x="2256454" y="0"/>
            <a:ext cx="3224782" cy="1062778"/>
          </a:xfrm>
          <a:prstGeom prst="rect">
            <a:avLst/>
          </a:prstGeom>
          <a:ln w="12700">
            <a:miter lim="400000"/>
          </a:ln>
          <a:extLst>
            <a:ext uri="{C572A759-6A51-4108-AA02-DFA0A04FC94B}">
              <ma14:wrappingTextBoxFlag xmlns="" xmlns:ma14="http://schemas.microsoft.com/office/mac/drawingml/2011/main" val="1"/>
            </a:ext>
          </a:extLst>
        </p:spPr>
      </p:pic>
      <p:pic>
        <p:nvPicPr>
          <p:cNvPr id="13" name="Image" descr="Image"/>
          <p:cNvPicPr>
            <a:picLocks noChangeAspect="1"/>
          </p:cNvPicPr>
          <p:nvPr/>
        </p:nvPicPr>
        <p:blipFill rotWithShape="1">
          <a:blip r:embed="rId3"/>
          <a:srcRect l="23513" t="6022" r="14948" b="25565"/>
          <a:stretch/>
        </p:blipFill>
        <p:spPr>
          <a:xfrm>
            <a:off x="2245352" y="2178225"/>
            <a:ext cx="3224782" cy="4691327"/>
          </a:xfrm>
          <a:prstGeom prst="rect">
            <a:avLst/>
          </a:prstGeom>
          <a:ln w="12700">
            <a:miter lim="400000"/>
          </a:ln>
          <a:extLst>
            <a:ext uri="{C572A759-6A51-4108-AA02-DFA0A04FC94B}">
              <ma14:wrappingTextBoxFlag xmlns="" xmlns:ma14="http://schemas.microsoft.com/office/mac/drawingml/2011/main" val="1"/>
            </a:ext>
          </a:extLst>
        </p:spPr>
      </p:pic>
      <p:sp>
        <p:nvSpPr>
          <p:cNvPr id="15" name="Rectángulo 14">
            <a:extLst>
              <a:ext uri="{FF2B5EF4-FFF2-40B4-BE49-F238E27FC236}">
                <a16:creationId xmlns:a16="http://schemas.microsoft.com/office/drawing/2014/main" id="{C220AB59-0E6F-74B1-9369-8D01129B1E59}"/>
              </a:ext>
            </a:extLst>
          </p:cNvPr>
          <p:cNvSpPr/>
          <p:nvPr/>
        </p:nvSpPr>
        <p:spPr>
          <a:xfrm>
            <a:off x="2250795" y="1194105"/>
            <a:ext cx="3236100" cy="852792"/>
          </a:xfrm>
          <a:prstGeom prst="rect">
            <a:avLst/>
          </a:prstGeom>
          <a:solidFill>
            <a:schemeClr val="accent3">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8B33C9"/>
              </a:solidFill>
            </a:endParaRPr>
          </a:p>
        </p:txBody>
      </p:sp>
      <p:pic>
        <p:nvPicPr>
          <p:cNvPr id="9" name="Image" descr="Image"/>
          <p:cNvPicPr>
            <a:picLocks noChangeAspect="1"/>
          </p:cNvPicPr>
          <p:nvPr/>
        </p:nvPicPr>
        <p:blipFill rotWithShape="1">
          <a:blip r:embed="rId3"/>
          <a:srcRect l="23513" t="74125" r="14948" b="10376"/>
          <a:stretch/>
        </p:blipFill>
        <p:spPr>
          <a:xfrm>
            <a:off x="2262113" y="0"/>
            <a:ext cx="3224782" cy="1062778"/>
          </a:xfrm>
          <a:prstGeom prst="rect">
            <a:avLst/>
          </a:prstGeom>
          <a:ln w="12700">
            <a:miter lim="400000"/>
          </a:ln>
          <a:extLst>
            <a:ext uri="{C572A759-6A51-4108-AA02-DFA0A04FC94B}">
              <ma14:wrappingTextBoxFlag xmlns="" xmlns:ma14="http://schemas.microsoft.com/office/mac/drawingml/2011/main" val="1"/>
            </a:ext>
          </a:extLst>
        </p:spPr>
      </p:pic>
    </p:spTree>
    <p:custDataLst>
      <p:tags r:id="rId1"/>
    </p:custDataLst>
    <p:extLst>
      <p:ext uri="{BB962C8B-B14F-4D97-AF65-F5344CB8AC3E}">
        <p14:creationId xmlns:p14="http://schemas.microsoft.com/office/powerpoint/2010/main" val="838645905"/>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descr="Image"/>
          <p:cNvPicPr>
            <a:picLocks noChangeAspect="1"/>
          </p:cNvPicPr>
          <p:nvPr/>
        </p:nvPicPr>
        <p:blipFill rotWithShape="1">
          <a:blip r:embed="rId3"/>
          <a:srcRect l="13675" t="113" r="32672" b="1320"/>
          <a:stretch/>
        </p:blipFill>
        <p:spPr>
          <a:xfrm>
            <a:off x="2256454" y="2178225"/>
            <a:ext cx="3224782" cy="4251113"/>
          </a:xfrm>
          <a:prstGeom prst="rect">
            <a:avLst/>
          </a:prstGeom>
          <a:ln w="12700">
            <a:miter lim="400000"/>
          </a:ln>
          <a:extLst>
            <a:ext uri="{C572A759-6A51-4108-AA02-DFA0A04FC94B}">
              <ma14:wrappingTextBoxFlag xmlns="" xmlns:ma14="http://schemas.microsoft.com/office/mac/drawingml/2011/main" val="1"/>
            </a:ext>
          </a:extLst>
        </p:spPr>
      </p:pic>
      <p:sp>
        <p:nvSpPr>
          <p:cNvPr id="4" name="2020">
            <a:extLst>
              <a:ext uri="{FF2B5EF4-FFF2-40B4-BE49-F238E27FC236}">
                <a16:creationId xmlns:a16="http://schemas.microsoft.com/office/drawing/2014/main" id="{D504B74E-A727-0AFA-BD08-BBA84AC7BA56}"/>
              </a:ext>
            </a:extLst>
          </p:cNvPr>
          <p:cNvSpPr txBox="1">
            <a:spLocks/>
          </p:cNvSpPr>
          <p:nvPr/>
        </p:nvSpPr>
        <p:spPr>
          <a:xfrm>
            <a:off x="5839330" y="2157047"/>
            <a:ext cx="3224782" cy="61955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4901" b="1" i="0" u="none" strike="noStrike" cap="all" spc="0" baseline="0">
                <a:ln>
                  <a:noFill/>
                </a:ln>
                <a:solidFill>
                  <a:srgbClr val="D8E736"/>
                </a:solidFill>
                <a:uFillTx/>
                <a:latin typeface="Avenir Next"/>
                <a:ea typeface="Avenir Next"/>
                <a:cs typeface="Avenir Next"/>
                <a:sym typeface="Avenir Nex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3600" dirty="0">
                <a:ln w="25400" cap="rnd">
                  <a:noFill/>
                </a:ln>
                <a:solidFill>
                  <a:schemeClr val="tx1"/>
                </a:solidFill>
                <a:latin typeface="Arial Black" panose="020B0A04020102020204" pitchFamily="34" charset="0"/>
              </a:rPr>
              <a:t>2020</a:t>
            </a:r>
          </a:p>
        </p:txBody>
      </p:sp>
      <p:sp>
        <p:nvSpPr>
          <p:cNvPr id="5" name="Vulputate Cras">
            <a:extLst>
              <a:ext uri="{FF2B5EF4-FFF2-40B4-BE49-F238E27FC236}">
                <a16:creationId xmlns:a16="http://schemas.microsoft.com/office/drawing/2014/main" id="{D0081A1E-D0AB-6CC6-B164-9FCF059B4425}"/>
              </a:ext>
            </a:extLst>
          </p:cNvPr>
          <p:cNvSpPr txBox="1">
            <a:spLocks/>
          </p:cNvSpPr>
          <p:nvPr/>
        </p:nvSpPr>
        <p:spPr>
          <a:xfrm>
            <a:off x="5839330" y="2883765"/>
            <a:ext cx="3224782" cy="294726"/>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2000" b="0" i="0" u="none" strike="noStrike" cap="all" spc="0" baseline="0">
                <a:ln>
                  <a:noFill/>
                </a:ln>
                <a:solidFill>
                  <a:srgbClr val="000000"/>
                </a:solidFill>
                <a:uFillTx/>
                <a:latin typeface="+mn-lt"/>
                <a:ea typeface="+mn-ea"/>
                <a:cs typeface="+mn-cs"/>
                <a:sym typeface="Dido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b="1" dirty="0" err="1">
                <a:latin typeface="Arial" panose="020B0604020202020204" pitchFamily="34" charset="0"/>
                <a:cs typeface="Arial" panose="020B0604020202020204" pitchFamily="34" charset="0"/>
              </a:rPr>
              <a:t>Vulputate</a:t>
            </a:r>
            <a:r>
              <a:rPr lang="es-PE" sz="2001" b="1" dirty="0">
                <a:latin typeface="Arial" panose="020B0604020202020204" pitchFamily="34" charset="0"/>
                <a:cs typeface="Arial" panose="020B0604020202020204" pitchFamily="34" charset="0"/>
              </a:rPr>
              <a:t> Cras</a:t>
            </a:r>
          </a:p>
        </p:txBody>
      </p:sp>
      <p:sp>
        <p:nvSpPr>
          <p:cNvPr id="6" name="Duis mollis, est non commodo luctus, nisi erat porttitor ligula, eget lacinia odio sem nec elit. Lorem dolor sit amet adipiscing elit.">
            <a:extLst>
              <a:ext uri="{FF2B5EF4-FFF2-40B4-BE49-F238E27FC236}">
                <a16:creationId xmlns:a16="http://schemas.microsoft.com/office/drawing/2014/main" id="{25003F04-83DA-B5B6-1B4C-A2E1F04653FC}"/>
              </a:ext>
            </a:extLst>
          </p:cNvPr>
          <p:cNvSpPr txBox="1">
            <a:spLocks/>
          </p:cNvSpPr>
          <p:nvPr/>
        </p:nvSpPr>
        <p:spPr>
          <a:xfrm>
            <a:off x="5839330" y="3285652"/>
            <a:ext cx="4112489" cy="1316173"/>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1pPr>
            <a:lvl2pPr marL="0" marR="0" indent="228611"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spc="19" dirty="0" err="1">
                <a:latin typeface="Arial" panose="020B0604020202020204" pitchFamily="34" charset="0"/>
                <a:cs typeface="Arial" panose="020B0604020202020204" pitchFamily="34" charset="0"/>
              </a:rPr>
              <a:t>Duis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mollis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est</a:t>
            </a:r>
            <a:r>
              <a:rPr lang="es-PE" sz="2001" spc="19" dirty="0">
                <a:latin typeface="Arial" panose="020B0604020202020204" pitchFamily="34" charset="0"/>
                <a:cs typeface="Arial" panose="020B0604020202020204" pitchFamily="34" charset="0"/>
              </a:rPr>
              <a:t> non commodo </a:t>
            </a:r>
            <a:r>
              <a:rPr lang="es-PE" sz="2001" spc="19" dirty="0" err="1">
                <a:latin typeface="Arial" panose="020B0604020202020204" pitchFamily="34" charset="0"/>
                <a:cs typeface="Arial" panose="020B0604020202020204" pitchFamily="34" charset="0"/>
              </a:rPr>
              <a:t>luctus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nisi</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erat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porttitor</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ligula</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eget</a:t>
            </a:r>
            <a:r>
              <a:rPr lang="es-PE" sz="2001" spc="19" dirty="0">
                <a:latin typeface="Arial" panose="020B0604020202020204" pitchFamily="34" charset="0"/>
                <a:cs typeface="Arial" panose="020B0604020202020204" pitchFamily="34" charset="0"/>
              </a:rPr>
              <a:t> lacinia odio </a:t>
            </a:r>
            <a:r>
              <a:rPr lang="es-PE" sz="2001" spc="19" dirty="0" err="1">
                <a:latin typeface="Arial" panose="020B0604020202020204" pitchFamily="34" charset="0"/>
                <a:cs typeface="Arial" panose="020B0604020202020204" pitchFamily="34" charset="0"/>
              </a:rPr>
              <a:t>sem</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nec</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Lorem</a:t>
            </a:r>
            <a:r>
              <a:rPr lang="es-PE" sz="2001" spc="19" dirty="0">
                <a:latin typeface="Arial" panose="020B0604020202020204" pitchFamily="34" charset="0"/>
                <a:cs typeface="Arial" panose="020B0604020202020204" pitchFamily="34" charset="0"/>
              </a:rPr>
              <a:t> dolor </a:t>
            </a:r>
            <a:r>
              <a:rPr lang="es-PE" sz="2001" spc="19" dirty="0" err="1">
                <a:latin typeface="Arial" panose="020B0604020202020204" pitchFamily="34" charset="0"/>
                <a:cs typeface="Arial" panose="020B0604020202020204" pitchFamily="34" charset="0"/>
              </a:rPr>
              <a:t>sit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amet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adipiscing</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a:t>
            </a:r>
          </a:p>
        </p:txBody>
      </p:sp>
      <p:sp>
        <p:nvSpPr>
          <p:cNvPr id="2" name="CuadroTexto 1">
            <a:extLst>
              <a:ext uri="{FF2B5EF4-FFF2-40B4-BE49-F238E27FC236}">
                <a16:creationId xmlns:a16="http://schemas.microsoft.com/office/drawing/2014/main" id="{7EEF5D20-BD17-3D02-E5B8-2F5A60F52C0B}"/>
              </a:ext>
            </a:extLst>
          </p:cNvPr>
          <p:cNvSpPr txBox="1"/>
          <p:nvPr/>
        </p:nvSpPr>
        <p:spPr>
          <a:xfrm>
            <a:off x="551071" y="2934415"/>
            <a:ext cx="1325087" cy="1025537"/>
          </a:xfrm>
          <a:prstGeom prst="rect">
            <a:avLst/>
          </a:prstGeom>
          <a:noFill/>
        </p:spPr>
        <p:txBody>
          <a:bodyPr wrap="square" rtlCol="0">
            <a:spAutoFit/>
          </a:bodyPr>
          <a:lstStyle/>
          <a:p>
            <a:pPr algn="ctr" defTabSz="354276" rtl="0">
              <a:defRPr/>
            </a:pPr>
            <a:r>
              <a:rPr lang="es-ES" sz="6064" b="1" cap="all" dirty="0">
                <a:ln w="25400" cap="rnd">
                  <a:solidFill>
                    <a:schemeClr val="accent3"/>
                  </a:solidFill>
                </a:ln>
                <a:noFill/>
                <a:latin typeface="Arial Black" panose="020B0A04020102020204" pitchFamily="34" charset="0"/>
                <a:sym typeface="Avenir Next"/>
              </a:rPr>
              <a:t>04</a:t>
            </a:r>
            <a:endParaRPr lang="es-PE" sz="6064" b="1" cap="all" dirty="0">
              <a:ln w="25400" cap="rnd">
                <a:solidFill>
                  <a:schemeClr val="accent3"/>
                </a:solidFill>
              </a:ln>
              <a:noFill/>
              <a:latin typeface="Arial Black" panose="020B0A04020102020204" pitchFamily="34" charset="0"/>
              <a:sym typeface="Avenir Next"/>
            </a:endParaRPr>
          </a:p>
        </p:txBody>
      </p:sp>
      <p:cxnSp>
        <p:nvCxnSpPr>
          <p:cNvPr id="11" name="Conector recto 10"/>
          <p:cNvCxnSpPr/>
          <p:nvPr/>
        </p:nvCxnSpPr>
        <p:spPr>
          <a:xfrm>
            <a:off x="2256454" y="6709750"/>
            <a:ext cx="3224782" cy="0"/>
          </a:xfrm>
          <a:prstGeom prst="line">
            <a:avLst/>
          </a:prstGeom>
          <a:ln w="508000" cap="flat" cmpd="thinThick">
            <a:solidFill>
              <a:schemeClr val="accent3">
                <a:alpha val="5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pic>
        <p:nvPicPr>
          <p:cNvPr id="12" name="Image" descr="Image"/>
          <p:cNvPicPr>
            <a:picLocks noChangeAspect="1"/>
          </p:cNvPicPr>
          <p:nvPr/>
        </p:nvPicPr>
        <p:blipFill rotWithShape="1">
          <a:blip r:embed="rId4"/>
          <a:srcRect l="23513" t="84188" r="14948" b="314"/>
          <a:stretch/>
        </p:blipFill>
        <p:spPr>
          <a:xfrm>
            <a:off x="2256454" y="0"/>
            <a:ext cx="3224782" cy="1062778"/>
          </a:xfrm>
          <a:prstGeom prst="rect">
            <a:avLst/>
          </a:prstGeom>
          <a:ln w="12700">
            <a:miter lim="400000"/>
          </a:ln>
          <a:extLst>
            <a:ext uri="{C572A759-6A51-4108-AA02-DFA0A04FC94B}">
              <ma14:wrappingTextBoxFlag xmlns="" xmlns:ma14="http://schemas.microsoft.com/office/mac/drawingml/2011/main" val="1"/>
            </a:ext>
          </a:extLst>
        </p:spPr>
      </p:pic>
      <p:sp>
        <p:nvSpPr>
          <p:cNvPr id="14" name="Rectángulo 13">
            <a:extLst>
              <a:ext uri="{FF2B5EF4-FFF2-40B4-BE49-F238E27FC236}">
                <a16:creationId xmlns:a16="http://schemas.microsoft.com/office/drawing/2014/main" id="{C220AB59-0E6F-74B1-9369-8D01129B1E59}"/>
              </a:ext>
            </a:extLst>
          </p:cNvPr>
          <p:cNvSpPr/>
          <p:nvPr/>
        </p:nvSpPr>
        <p:spPr>
          <a:xfrm>
            <a:off x="2250795" y="1194105"/>
            <a:ext cx="3236100" cy="852792"/>
          </a:xfrm>
          <a:prstGeom prst="rect">
            <a:avLst/>
          </a:prstGeom>
          <a:solidFill>
            <a:schemeClr val="accent3">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8B33C9"/>
              </a:solidFill>
            </a:endParaRPr>
          </a:p>
        </p:txBody>
      </p:sp>
      <p:pic>
        <p:nvPicPr>
          <p:cNvPr id="15" name="Image" descr="Image"/>
          <p:cNvPicPr>
            <a:picLocks noChangeAspect="1"/>
          </p:cNvPicPr>
          <p:nvPr/>
        </p:nvPicPr>
        <p:blipFill rotWithShape="1">
          <a:blip r:embed="rId4"/>
          <a:srcRect l="23513" t="74125" r="14948" b="10376"/>
          <a:stretch/>
        </p:blipFill>
        <p:spPr>
          <a:xfrm>
            <a:off x="2250795" y="0"/>
            <a:ext cx="3224782" cy="1062778"/>
          </a:xfrm>
          <a:prstGeom prst="rect">
            <a:avLst/>
          </a:prstGeom>
          <a:ln w="12700">
            <a:miter lim="400000"/>
          </a:ln>
          <a:extLst>
            <a:ext uri="{C572A759-6A51-4108-AA02-DFA0A04FC94B}">
              <ma14:wrappingTextBoxFlag xmlns="" xmlns:ma14="http://schemas.microsoft.com/office/mac/drawingml/2011/main" val="1"/>
            </a:ext>
          </a:extLst>
        </p:spPr>
      </p:pic>
    </p:spTree>
    <p:custDataLst>
      <p:tags r:id="rId1"/>
    </p:custDataLst>
    <p:extLst>
      <p:ext uri="{BB962C8B-B14F-4D97-AF65-F5344CB8AC3E}">
        <p14:creationId xmlns:p14="http://schemas.microsoft.com/office/powerpoint/2010/main" val="176588947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693"/>
          <p:cNvSpPr/>
          <p:nvPr/>
        </p:nvSpPr>
        <p:spPr>
          <a:xfrm>
            <a:off x="458655" y="564120"/>
            <a:ext cx="675018" cy="675018"/>
          </a:xfrm>
          <a:prstGeom prst="roundRect">
            <a:avLst>
              <a:gd name="adj" fmla="val 11564"/>
            </a:avLst>
          </a:prstGeom>
          <a:solidFill>
            <a:schemeClr val="accent3"/>
          </a:solidFill>
          <a:ln>
            <a:noFill/>
          </a:ln>
        </p:spPr>
        <p:txBody>
          <a:bodyPr wrap="square" lIns="0" tIns="0" rIns="0" bIns="0" rtlCol="0"/>
          <a:lstStyle/>
          <a:p>
            <a:endParaRPr/>
          </a:p>
        </p:txBody>
      </p:sp>
      <p:pic>
        <p:nvPicPr>
          <p:cNvPr id="2" name="object 2"/>
          <p:cNvPicPr/>
          <p:nvPr/>
        </p:nvPicPr>
        <p:blipFill>
          <a:blip r:embed="rId3" cstate="print"/>
          <a:stretch>
            <a:fillRect/>
          </a:stretch>
        </p:blipFill>
        <p:spPr>
          <a:xfrm>
            <a:off x="10970537" y="417168"/>
            <a:ext cx="609549" cy="851572"/>
          </a:xfrm>
          <a:prstGeom prst="rect">
            <a:avLst/>
          </a:prstGeom>
        </p:spPr>
      </p:pic>
      <p:sp>
        <p:nvSpPr>
          <p:cNvPr id="9" name="object 9"/>
          <p:cNvSpPr/>
          <p:nvPr/>
        </p:nvSpPr>
        <p:spPr>
          <a:xfrm>
            <a:off x="1779314" y="343428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pPr algn="l"/>
            <a:endParaRPr/>
          </a:p>
        </p:txBody>
      </p:sp>
      <p:sp>
        <p:nvSpPr>
          <p:cNvPr id="10" name="object 10"/>
          <p:cNvSpPr txBox="1"/>
          <p:nvPr/>
        </p:nvSpPr>
        <p:spPr>
          <a:xfrm>
            <a:off x="1893678" y="3309495"/>
            <a:ext cx="6211008" cy="2175545"/>
          </a:xfrm>
          <a:prstGeom prst="rect">
            <a:avLst/>
          </a:prstGeom>
        </p:spPr>
        <p:txBody>
          <a:bodyPr vert="horz" wrap="square" lIns="0" tIns="7316" rIns="0" bIns="0" rtlCol="0">
            <a:spAutoFit/>
          </a:bodyPr>
          <a:lstStyle/>
          <a:p>
            <a:pPr marL="299195" marR="1147876" algn="l"/>
            <a:r>
              <a:rPr lang="es-PE" sz="2001" dirty="0">
                <a:solidFill>
                  <a:srgbClr val="231F1F"/>
                </a:solidFill>
                <a:latin typeface="Arial" panose="020B0604020202020204" pitchFamily="34" charset="0"/>
                <a:cs typeface="Arial" panose="020B0604020202020204" pitchFamily="34" charset="0"/>
              </a:rPr>
              <a:t>Reconocer terminología estadística.</a:t>
            </a:r>
          </a:p>
          <a:p>
            <a:pPr marL="299195" marR="1147876" algn="l"/>
            <a:endParaRPr lang="es-PE" sz="2001" dirty="0">
              <a:solidFill>
                <a:srgbClr val="231F1F"/>
              </a:solidFill>
              <a:latin typeface="Arial" panose="020B0604020202020204" pitchFamily="34" charset="0"/>
              <a:cs typeface="Arial" panose="020B0604020202020204" pitchFamily="34" charset="0"/>
            </a:endParaRPr>
          </a:p>
          <a:p>
            <a:pPr algn="l">
              <a:spcBef>
                <a:spcPts val="106"/>
              </a:spcBef>
            </a:pPr>
            <a:endParaRPr sz="2001" dirty="0">
              <a:latin typeface="Arial" panose="020B0604020202020204" pitchFamily="34" charset="0"/>
              <a:cs typeface="Arial" panose="020B0604020202020204" pitchFamily="34" charset="0"/>
            </a:endParaRPr>
          </a:p>
          <a:p>
            <a:pPr marL="299195" marR="543710" algn="l"/>
            <a:r>
              <a:rPr lang="es-PE" sz="2001" dirty="0">
                <a:solidFill>
                  <a:srgbClr val="231F1F"/>
                </a:solidFill>
                <a:latin typeface="Arial" panose="020B0604020202020204" pitchFamily="34" charset="0"/>
                <a:cs typeface="Arial" panose="020B0604020202020204" pitchFamily="34" charset="0"/>
              </a:rPr>
              <a:t>Organizar los datos mediante tablas y gráficos.</a:t>
            </a:r>
          </a:p>
          <a:p>
            <a:pPr marL="299195" marR="543710" algn="l"/>
            <a:endParaRPr lang="es-PE" sz="2001" dirty="0">
              <a:solidFill>
                <a:srgbClr val="231F1F"/>
              </a:solidFill>
              <a:latin typeface="Arial" panose="020B0604020202020204" pitchFamily="34" charset="0"/>
              <a:cs typeface="Arial" panose="020B0604020202020204" pitchFamily="34" charset="0"/>
            </a:endParaRPr>
          </a:p>
          <a:p>
            <a:pPr marL="299195" marR="543710" algn="l"/>
            <a:endParaRPr lang="es-PE" sz="2001" dirty="0">
              <a:solidFill>
                <a:srgbClr val="231F1F"/>
              </a:solidFill>
              <a:latin typeface="Arial" panose="020B0604020202020204" pitchFamily="34" charset="0"/>
              <a:cs typeface="Arial" panose="020B0604020202020204" pitchFamily="34" charset="0"/>
            </a:endParaRPr>
          </a:p>
          <a:p>
            <a:pPr marL="299195" marR="543710" algn="l"/>
            <a:r>
              <a:rPr lang="es-PE" sz="2001" dirty="0">
                <a:solidFill>
                  <a:srgbClr val="231F1F"/>
                </a:solidFill>
                <a:latin typeface="Arial" panose="020B0604020202020204" pitchFamily="34" charset="0"/>
                <a:cs typeface="Arial" panose="020B0604020202020204" pitchFamily="34" charset="0"/>
              </a:rPr>
              <a:t>Organizar los datos mediante tablas y gráficos.</a:t>
            </a:r>
          </a:p>
        </p:txBody>
      </p:sp>
      <p:sp>
        <p:nvSpPr>
          <p:cNvPr id="11" name="object 11"/>
          <p:cNvSpPr/>
          <p:nvPr/>
        </p:nvSpPr>
        <p:spPr>
          <a:xfrm>
            <a:off x="1779314" y="432763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pPr algn="l"/>
            <a:endParaRPr/>
          </a:p>
        </p:txBody>
      </p:sp>
      <p:sp>
        <p:nvSpPr>
          <p:cNvPr id="29" name="Rectángulo 28"/>
          <p:cNvSpPr/>
          <p:nvPr/>
        </p:nvSpPr>
        <p:spPr>
          <a:xfrm>
            <a:off x="1283640" y="2227599"/>
            <a:ext cx="4841069" cy="720967"/>
          </a:xfrm>
          <a:prstGeom prst="rect">
            <a:avLst/>
          </a:prstGeom>
        </p:spPr>
        <p:txBody>
          <a:bodyPr wrap="none">
            <a:spAutoFit/>
          </a:bodyPr>
          <a:lstStyle/>
          <a:p>
            <a:pPr marL="7701" marR="3081" algn="l">
              <a:lnSpc>
                <a:spcPct val="100299"/>
              </a:lnSpc>
              <a:spcBef>
                <a:spcPts val="58"/>
              </a:spcBef>
            </a:pPr>
            <a:r>
              <a:rPr lang="es-PE" sz="2001" dirty="0">
                <a:solidFill>
                  <a:srgbClr val="231F1F"/>
                </a:solidFill>
                <a:latin typeface="Arial Black"/>
                <a:cs typeface="Arial Black"/>
              </a:rPr>
              <a:t>Al finalizar el tema, el estudiante</a:t>
            </a:r>
          </a:p>
          <a:p>
            <a:pPr marL="7701" marR="3081" algn="l">
              <a:lnSpc>
                <a:spcPct val="100299"/>
              </a:lnSpc>
              <a:spcBef>
                <a:spcPts val="58"/>
              </a:spcBef>
            </a:pPr>
            <a:r>
              <a:rPr lang="es-PE" sz="2001" dirty="0">
                <a:solidFill>
                  <a:srgbClr val="231F1F"/>
                </a:solidFill>
                <a:latin typeface="Arial Black"/>
                <a:cs typeface="Arial Black"/>
              </a:rPr>
              <a:t>será capaz de:</a:t>
            </a:r>
            <a:endParaRPr lang="es-PE" sz="2001" dirty="0">
              <a:latin typeface="Arial Black"/>
              <a:cs typeface="Arial Black"/>
            </a:endParaRPr>
          </a:p>
        </p:txBody>
      </p:sp>
      <p:grpSp>
        <p:nvGrpSpPr>
          <p:cNvPr id="16" name="Group 9"/>
          <p:cNvGrpSpPr>
            <a:grpSpLocks noChangeAspect="1"/>
          </p:cNvGrpSpPr>
          <p:nvPr/>
        </p:nvGrpSpPr>
        <p:grpSpPr bwMode="auto">
          <a:xfrm>
            <a:off x="552017" y="647568"/>
            <a:ext cx="508285" cy="508120"/>
            <a:chOff x="5979" y="1593"/>
            <a:chExt cx="3085" cy="3084"/>
          </a:xfrm>
        </p:grpSpPr>
        <p:sp>
          <p:nvSpPr>
            <p:cNvPr id="17" name="AutoShape 8"/>
            <p:cNvSpPr>
              <a:spLocks noChangeAspect="1" noChangeArrowheads="1" noTextEdit="1"/>
            </p:cNvSpPr>
            <p:nvPr/>
          </p:nvSpPr>
          <p:spPr bwMode="auto">
            <a:xfrm>
              <a:off x="5979" y="1593"/>
              <a:ext cx="3085" cy="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es-PE"/>
            </a:p>
          </p:txBody>
        </p:sp>
        <p:sp>
          <p:nvSpPr>
            <p:cNvPr id="19" name="Freeform 10"/>
            <p:cNvSpPr>
              <a:spLocks/>
            </p:cNvSpPr>
            <p:nvPr/>
          </p:nvSpPr>
          <p:spPr bwMode="auto">
            <a:xfrm>
              <a:off x="6921" y="2726"/>
              <a:ext cx="1189" cy="806"/>
            </a:xfrm>
            <a:custGeom>
              <a:avLst/>
              <a:gdLst>
                <a:gd name="T0" fmla="*/ 2476 w 2476"/>
                <a:gd name="T1" fmla="*/ 0 h 1678"/>
                <a:gd name="T2" fmla="*/ 799 w 2476"/>
                <a:gd name="T3" fmla="*/ 1678 h 1678"/>
                <a:gd name="T4" fmla="*/ 0 w 2476"/>
                <a:gd name="T5" fmla="*/ 879 h 1678"/>
              </a:gdLst>
              <a:ahLst/>
              <a:cxnLst>
                <a:cxn ang="0">
                  <a:pos x="T0" y="T1"/>
                </a:cxn>
                <a:cxn ang="0">
                  <a:pos x="T2" y="T3"/>
                </a:cxn>
                <a:cxn ang="0">
                  <a:pos x="T4" y="T5"/>
                </a:cxn>
              </a:cxnLst>
              <a:rect l="0" t="0" r="r" b="b"/>
              <a:pathLst>
                <a:path w="2476" h="1678">
                  <a:moveTo>
                    <a:pt x="2476" y="0"/>
                  </a:moveTo>
                  <a:lnTo>
                    <a:pt x="799" y="1678"/>
                  </a:lnTo>
                  <a:lnTo>
                    <a:pt x="0" y="879"/>
                  </a:lnTo>
                </a:path>
              </a:pathLst>
            </a:custGeom>
            <a:noFill/>
            <a:ln w="381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55449" tIns="27725" rIns="55449" bIns="27725" numCol="1" anchor="t" anchorCtr="0" compatLnSpc="1">
              <a:prstTxWarp prst="textNoShape">
                <a:avLst/>
              </a:prstTxWarp>
            </a:bodyPr>
            <a:lstStyle/>
            <a:p>
              <a:endParaRPr lang="es-PE"/>
            </a:p>
          </p:txBody>
        </p:sp>
        <p:sp>
          <p:nvSpPr>
            <p:cNvPr id="21" name="Oval 11"/>
            <p:cNvSpPr>
              <a:spLocks noChangeArrowheads="1"/>
            </p:cNvSpPr>
            <p:nvPr/>
          </p:nvSpPr>
          <p:spPr bwMode="auto">
            <a:xfrm>
              <a:off x="6099" y="1713"/>
              <a:ext cx="2833" cy="2832"/>
            </a:xfrm>
            <a:prstGeom prst="ellipse">
              <a:avLst/>
            </a:prstGeom>
            <a:noFill/>
            <a:ln w="381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55449" tIns="27725" rIns="55449" bIns="27725" numCol="1" anchor="t" anchorCtr="0" compatLnSpc="1">
              <a:prstTxWarp prst="textNoShape">
                <a:avLst/>
              </a:prstTxWarp>
            </a:bodyPr>
            <a:lstStyle/>
            <a:p>
              <a:endParaRPr lang="es-PE"/>
            </a:p>
          </p:txBody>
        </p:sp>
      </p:grpSp>
      <p:sp>
        <p:nvSpPr>
          <p:cNvPr id="3" name="object 11">
            <a:extLst>
              <a:ext uri="{FF2B5EF4-FFF2-40B4-BE49-F238E27FC236}">
                <a16:creationId xmlns:a16="http://schemas.microsoft.com/office/drawing/2014/main" id="{A62CFC44-ED07-E17C-E3DA-313DE2C6890C}"/>
              </a:ext>
            </a:extLst>
          </p:cNvPr>
          <p:cNvSpPr/>
          <p:nvPr/>
        </p:nvSpPr>
        <p:spPr>
          <a:xfrm>
            <a:off x="1780514" y="5261911"/>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pPr algn="l"/>
            <a:endParaRPr/>
          </a:p>
        </p:txBody>
      </p:sp>
      <p:sp>
        <p:nvSpPr>
          <p:cNvPr id="20" name="object 2"/>
          <p:cNvSpPr txBox="1">
            <a:spLocks/>
          </p:cNvSpPr>
          <p:nvPr/>
        </p:nvSpPr>
        <p:spPr>
          <a:xfrm>
            <a:off x="1510830" y="605175"/>
            <a:ext cx="7861770" cy="611009"/>
          </a:xfrm>
          <a:prstGeom prst="rect">
            <a:avLst/>
          </a:prstGeom>
        </p:spPr>
        <p:txBody>
          <a:bodyPr vert="horz" wrap="square" lIns="0" tIns="117420" rIns="0" bIns="0" rtlCol="0">
            <a:spAutoFit/>
          </a:bodyPr>
          <a:lstStyle>
            <a:lvl1pPr>
              <a:defRPr sz="6150" b="0" i="0">
                <a:solidFill>
                  <a:srgbClr val="B01333"/>
                </a:solidFill>
                <a:latin typeface="Arial Black"/>
                <a:ea typeface="+mj-ea"/>
                <a:cs typeface="Arial Black"/>
              </a:defRPr>
            </a:lvl1pPr>
          </a:lstStyle>
          <a:p>
            <a:pPr marL="7701">
              <a:spcBef>
                <a:spcPts val="80"/>
              </a:spcBef>
            </a:pPr>
            <a:r>
              <a:rPr lang="es-PE" sz="3200" dirty="0" smtClean="0">
                <a:solidFill>
                  <a:srgbClr val="231F1F"/>
                </a:solidFill>
              </a:rPr>
              <a:t>Logro de aprendizaje de la semana</a:t>
            </a:r>
            <a:endParaRPr lang="es-PE" sz="3200" dirty="0">
              <a:solidFill>
                <a:srgbClr val="231F1F"/>
              </a:solidFill>
            </a:endParaRPr>
          </a:p>
        </p:txBody>
      </p:sp>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9139" y="2320014"/>
            <a:ext cx="2981546" cy="3054777"/>
          </a:xfrm>
          <a:prstGeom prst="rect">
            <a:avLst/>
          </a:prstGeom>
        </p:spPr>
      </p:pic>
    </p:spTree>
    <p:custDataLst>
      <p:tags r:id="rId1"/>
    </p:custDataLst>
    <p:extLst>
      <p:ext uri="{BB962C8B-B14F-4D97-AF65-F5344CB8AC3E}">
        <p14:creationId xmlns:p14="http://schemas.microsoft.com/office/powerpoint/2010/main" val="40276497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693"/>
          <p:cNvSpPr/>
          <p:nvPr/>
        </p:nvSpPr>
        <p:spPr>
          <a:xfrm>
            <a:off x="458655" y="564120"/>
            <a:ext cx="675018" cy="675018"/>
          </a:xfrm>
          <a:prstGeom prst="roundRect">
            <a:avLst>
              <a:gd name="adj" fmla="val 11564"/>
            </a:avLst>
          </a:prstGeom>
          <a:solidFill>
            <a:schemeClr val="accent3"/>
          </a:solidFill>
          <a:ln>
            <a:noFill/>
          </a:ln>
        </p:spPr>
        <p:txBody>
          <a:bodyPr wrap="square" lIns="0" tIns="0" rIns="0" bIns="0" rtlCol="0"/>
          <a:lstStyle/>
          <a:p>
            <a:endParaRPr/>
          </a:p>
        </p:txBody>
      </p:sp>
      <p:sp>
        <p:nvSpPr>
          <p:cNvPr id="77" name="object 628"/>
          <p:cNvSpPr/>
          <p:nvPr/>
        </p:nvSpPr>
        <p:spPr>
          <a:xfrm>
            <a:off x="6650493" y="0"/>
            <a:ext cx="4092081" cy="603819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bg1">
              <a:lumMod val="85000"/>
            </a:schemeClr>
          </a:solidFill>
        </p:spPr>
        <p:txBody>
          <a:bodyPr wrap="square" lIns="0" tIns="0" rIns="0" bIns="0" rtlCol="0"/>
          <a:lstStyle/>
          <a:p>
            <a:endParaRPr/>
          </a:p>
        </p:txBody>
      </p:sp>
      <p:sp>
        <p:nvSpPr>
          <p:cNvPr id="629" name="object 629"/>
          <p:cNvSpPr/>
          <p:nvPr/>
        </p:nvSpPr>
        <p:spPr>
          <a:xfrm>
            <a:off x="6709277" y="-1"/>
            <a:ext cx="4092081" cy="6069773"/>
          </a:xfrm>
          <a:custGeom>
            <a:avLst/>
            <a:gdLst/>
            <a:ahLst/>
            <a:cxnLst/>
            <a:rect l="l" t="t" r="r" b="b"/>
            <a:pathLst>
              <a:path w="6748144" h="10009505">
                <a:moveTo>
                  <a:pt x="6747532" y="10009339"/>
                </a:moveTo>
                <a:lnTo>
                  <a:pt x="3242403" y="8986721"/>
                </a:lnTo>
                <a:lnTo>
                  <a:pt x="0" y="10009339"/>
                </a:lnTo>
                <a:lnTo>
                  <a:pt x="0" y="0"/>
                </a:lnTo>
                <a:lnTo>
                  <a:pt x="6747532" y="0"/>
                </a:lnTo>
                <a:lnTo>
                  <a:pt x="6747532" y="10009339"/>
                </a:lnTo>
                <a:close/>
              </a:path>
            </a:pathLst>
          </a:custGeom>
          <a:ln w="12700">
            <a:solidFill>
              <a:srgbClr val="000000"/>
            </a:solidFill>
          </a:ln>
        </p:spPr>
        <p:txBody>
          <a:bodyPr wrap="square" lIns="0" tIns="0" rIns="0" bIns="0" rtlCol="0"/>
          <a:lstStyle/>
          <a:p>
            <a:endParaRPr/>
          </a:p>
        </p:txBody>
      </p:sp>
      <p:sp>
        <p:nvSpPr>
          <p:cNvPr id="699" name="object 699"/>
          <p:cNvSpPr/>
          <p:nvPr/>
        </p:nvSpPr>
        <p:spPr>
          <a:xfrm>
            <a:off x="7116187" y="3614557"/>
            <a:ext cx="3159455" cy="0"/>
          </a:xfrm>
          <a:custGeom>
            <a:avLst/>
            <a:gdLst/>
            <a:ahLst/>
            <a:cxnLst/>
            <a:rect l="l" t="t" r="r" b="b"/>
            <a:pathLst>
              <a:path w="5210175">
                <a:moveTo>
                  <a:pt x="0" y="0"/>
                </a:moveTo>
                <a:lnTo>
                  <a:pt x="5210145" y="0"/>
                </a:lnTo>
              </a:path>
            </a:pathLst>
          </a:custGeom>
          <a:ln w="10470">
            <a:solidFill>
              <a:srgbClr val="231F1F"/>
            </a:solidFill>
          </a:ln>
        </p:spPr>
        <p:txBody>
          <a:bodyPr wrap="square" lIns="0" tIns="0" rIns="0" bIns="0" rtlCol="0"/>
          <a:lstStyle/>
          <a:p>
            <a:endParaRPr/>
          </a:p>
        </p:txBody>
      </p:sp>
      <p:sp>
        <p:nvSpPr>
          <p:cNvPr id="700" name="object 700"/>
          <p:cNvSpPr/>
          <p:nvPr/>
        </p:nvSpPr>
        <p:spPr>
          <a:xfrm>
            <a:off x="7116187" y="2484278"/>
            <a:ext cx="3159455" cy="0"/>
          </a:xfrm>
          <a:custGeom>
            <a:avLst/>
            <a:gdLst/>
            <a:ahLst/>
            <a:cxnLst/>
            <a:rect l="l" t="t" r="r" b="b"/>
            <a:pathLst>
              <a:path w="5210175">
                <a:moveTo>
                  <a:pt x="0" y="0"/>
                </a:moveTo>
                <a:lnTo>
                  <a:pt x="5210145" y="0"/>
                </a:lnTo>
              </a:path>
            </a:pathLst>
          </a:custGeom>
          <a:ln w="10470">
            <a:solidFill>
              <a:srgbClr val="231F1F"/>
            </a:solidFill>
          </a:ln>
        </p:spPr>
        <p:txBody>
          <a:bodyPr wrap="square" lIns="0" tIns="0" rIns="0" bIns="0" rtlCol="0"/>
          <a:lstStyle/>
          <a:p>
            <a:endParaRPr/>
          </a:p>
        </p:txBody>
      </p:sp>
      <p:pic>
        <p:nvPicPr>
          <p:cNvPr id="3" name="Imagen 2"/>
          <p:cNvPicPr>
            <a:picLocks noChangeAspect="1"/>
          </p:cNvPicPr>
          <p:nvPr/>
        </p:nvPicPr>
        <p:blipFill>
          <a:blip r:embed="rId3">
            <a:biLevel thresh="5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4083" y="2317465"/>
            <a:ext cx="2503023" cy="3274565"/>
          </a:xfrm>
          <a:prstGeom prst="rect">
            <a:avLst/>
          </a:prstGeom>
        </p:spPr>
      </p:pic>
      <p:sp>
        <p:nvSpPr>
          <p:cNvPr id="17" name="object 687"/>
          <p:cNvSpPr/>
          <p:nvPr/>
        </p:nvSpPr>
        <p:spPr>
          <a:xfrm>
            <a:off x="7106310" y="1831451"/>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19" name="object 688"/>
          <p:cNvSpPr/>
          <p:nvPr/>
        </p:nvSpPr>
        <p:spPr>
          <a:xfrm>
            <a:off x="7106310" y="2792830"/>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20" name="object 689"/>
          <p:cNvSpPr txBox="1"/>
          <p:nvPr/>
        </p:nvSpPr>
        <p:spPr>
          <a:xfrm>
            <a:off x="7397338" y="1704767"/>
            <a:ext cx="2810587" cy="723237"/>
          </a:xfrm>
          <a:prstGeom prst="rect">
            <a:avLst/>
          </a:prstGeom>
        </p:spPr>
        <p:txBody>
          <a:bodyPr vert="horz" wrap="square" lIns="0" tIns="8471" rIns="0" bIns="0" rtlCol="0">
            <a:spAutoFit/>
          </a:bodyPr>
          <a:lstStyle/>
          <a:p>
            <a:pPr marL="7701">
              <a:spcBef>
                <a:spcPts val="67"/>
              </a:spcBef>
            </a:pPr>
            <a:r>
              <a:rPr lang="es-PE" sz="2400" spc="-76" dirty="0">
                <a:solidFill>
                  <a:srgbClr val="231F1F"/>
                </a:solidFill>
                <a:latin typeface="Arial Black"/>
                <a:cs typeface="Arial Black"/>
              </a:rPr>
              <a:t>Conceptos</a:t>
            </a:r>
            <a:r>
              <a:rPr lang="es-PE" sz="2244" spc="-76" dirty="0">
                <a:solidFill>
                  <a:srgbClr val="231F1F"/>
                </a:solidFill>
                <a:latin typeface="Arial Black"/>
                <a:cs typeface="Arial Black"/>
              </a:rPr>
              <a:t> básicos</a:t>
            </a:r>
          </a:p>
        </p:txBody>
      </p:sp>
      <p:sp>
        <p:nvSpPr>
          <p:cNvPr id="21" name="object 689"/>
          <p:cNvSpPr txBox="1"/>
          <p:nvPr/>
        </p:nvSpPr>
        <p:spPr>
          <a:xfrm>
            <a:off x="7403384" y="2646518"/>
            <a:ext cx="2810587" cy="747217"/>
          </a:xfrm>
          <a:prstGeom prst="rect">
            <a:avLst/>
          </a:prstGeom>
        </p:spPr>
        <p:txBody>
          <a:bodyPr vert="horz" wrap="square" lIns="0" tIns="8471" rIns="0" bIns="0" rtlCol="0">
            <a:spAutoFit/>
          </a:bodyPr>
          <a:lstStyle/>
          <a:p>
            <a:pPr marL="7701"/>
            <a:r>
              <a:rPr lang="es-PE" sz="2400" spc="-139" dirty="0">
                <a:solidFill>
                  <a:srgbClr val="231F1F"/>
                </a:solidFill>
                <a:latin typeface="Arial Black"/>
                <a:cs typeface="Arial Black"/>
              </a:rPr>
              <a:t>Organización</a:t>
            </a:r>
          </a:p>
          <a:p>
            <a:pPr marL="7701"/>
            <a:r>
              <a:rPr lang="es-PE" sz="2400" spc="-139" dirty="0">
                <a:solidFill>
                  <a:srgbClr val="231F1F"/>
                </a:solidFill>
                <a:latin typeface="Arial Black"/>
                <a:cs typeface="Arial Black"/>
              </a:rPr>
              <a:t>de datos</a:t>
            </a:r>
          </a:p>
        </p:txBody>
      </p:sp>
      <p:sp>
        <p:nvSpPr>
          <p:cNvPr id="23" name="object 688">
            <a:extLst>
              <a:ext uri="{FF2B5EF4-FFF2-40B4-BE49-F238E27FC236}">
                <a16:creationId xmlns:a16="http://schemas.microsoft.com/office/drawing/2014/main" id="{F0681EC9-09B3-4FEC-1D06-98EB701D565A}"/>
              </a:ext>
            </a:extLst>
          </p:cNvPr>
          <p:cNvSpPr/>
          <p:nvPr/>
        </p:nvSpPr>
        <p:spPr>
          <a:xfrm>
            <a:off x="7106310" y="398028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24" name="object 689">
            <a:extLst>
              <a:ext uri="{FF2B5EF4-FFF2-40B4-BE49-F238E27FC236}">
                <a16:creationId xmlns:a16="http://schemas.microsoft.com/office/drawing/2014/main" id="{41F85485-A416-0D9C-2B0E-CFF6A7F7B956}"/>
              </a:ext>
            </a:extLst>
          </p:cNvPr>
          <p:cNvSpPr txBox="1"/>
          <p:nvPr/>
        </p:nvSpPr>
        <p:spPr>
          <a:xfrm>
            <a:off x="7403384" y="3845596"/>
            <a:ext cx="2810587" cy="747217"/>
          </a:xfrm>
          <a:prstGeom prst="rect">
            <a:avLst/>
          </a:prstGeom>
        </p:spPr>
        <p:txBody>
          <a:bodyPr vert="horz" wrap="square" lIns="0" tIns="8471" rIns="0" bIns="0" rtlCol="0">
            <a:spAutoFit/>
          </a:bodyPr>
          <a:lstStyle/>
          <a:p>
            <a:pPr marL="7701"/>
            <a:r>
              <a:rPr lang="es-PE" sz="2400" spc="-139" dirty="0">
                <a:solidFill>
                  <a:srgbClr val="231F1F"/>
                </a:solidFill>
                <a:latin typeface="Arial Black"/>
                <a:cs typeface="Arial Black"/>
              </a:rPr>
              <a:t>Organización</a:t>
            </a:r>
          </a:p>
          <a:p>
            <a:pPr marL="7701"/>
            <a:r>
              <a:rPr lang="es-PE" sz="2400" spc="-139" dirty="0">
                <a:solidFill>
                  <a:srgbClr val="231F1F"/>
                </a:solidFill>
                <a:latin typeface="Arial Black"/>
                <a:cs typeface="Arial Black"/>
              </a:rPr>
              <a:t>de datos</a:t>
            </a:r>
          </a:p>
        </p:txBody>
      </p:sp>
      <p:sp>
        <p:nvSpPr>
          <p:cNvPr id="25" name="object 2"/>
          <p:cNvSpPr txBox="1">
            <a:spLocks/>
          </p:cNvSpPr>
          <p:nvPr/>
        </p:nvSpPr>
        <p:spPr>
          <a:xfrm>
            <a:off x="1510830" y="605175"/>
            <a:ext cx="6406826" cy="611009"/>
          </a:xfrm>
          <a:prstGeom prst="rect">
            <a:avLst/>
          </a:prstGeom>
        </p:spPr>
        <p:txBody>
          <a:bodyPr vert="horz" wrap="square" lIns="0" tIns="117420" rIns="0" bIns="0" rtlCol="0">
            <a:spAutoFit/>
          </a:bodyPr>
          <a:lstStyle>
            <a:lvl1pPr>
              <a:defRPr sz="6150" b="0" i="0">
                <a:solidFill>
                  <a:srgbClr val="B01333"/>
                </a:solidFill>
                <a:latin typeface="Arial Black"/>
                <a:ea typeface="+mj-ea"/>
                <a:cs typeface="Arial Black"/>
              </a:defRPr>
            </a:lvl1pPr>
          </a:lstStyle>
          <a:p>
            <a:pPr marL="7701">
              <a:spcBef>
                <a:spcPts val="80"/>
              </a:spcBef>
            </a:pPr>
            <a:r>
              <a:rPr lang="es-PE" sz="3200" dirty="0">
                <a:solidFill>
                  <a:srgbClr val="231F1F"/>
                </a:solidFill>
              </a:rPr>
              <a:t>Contenido</a:t>
            </a:r>
          </a:p>
        </p:txBody>
      </p:sp>
    </p:spTree>
    <p:custDataLst>
      <p:tags r:id="rId1"/>
    </p:custDataLst>
    <p:extLst>
      <p:ext uri="{BB962C8B-B14F-4D97-AF65-F5344CB8AC3E}">
        <p14:creationId xmlns:p14="http://schemas.microsoft.com/office/powerpoint/2010/main" val="781009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7" name="object 617"/>
          <p:cNvSpPr txBox="1">
            <a:spLocks noGrp="1"/>
          </p:cNvSpPr>
          <p:nvPr>
            <p:ph type="title"/>
          </p:nvPr>
        </p:nvSpPr>
        <p:spPr>
          <a:xfrm>
            <a:off x="3785613" y="1395859"/>
            <a:ext cx="3558130" cy="472644"/>
          </a:xfrm>
          <a:prstGeom prst="rect">
            <a:avLst/>
          </a:prstGeom>
        </p:spPr>
        <p:txBody>
          <a:bodyPr vert="horz" wrap="square" lIns="0" tIns="98376" rIns="0" bIns="0" rtlCol="0">
            <a:spAutoFit/>
          </a:bodyPr>
          <a:lstStyle/>
          <a:p>
            <a:pPr marL="7701" algn="ctr">
              <a:spcBef>
                <a:spcPts val="76"/>
              </a:spcBef>
            </a:pPr>
            <a:r>
              <a:rPr lang="es-PE" sz="2400" b="1" dirty="0">
                <a:solidFill>
                  <a:schemeClr val="tx1"/>
                </a:solidFill>
                <a:latin typeface="Arial Black" panose="020B0A04020102020204" pitchFamily="34" charset="0"/>
                <a:cs typeface="Arial" panose="020B0604020202020204" pitchFamily="34" charset="0"/>
              </a:rPr>
              <a:t>¿Sabías que…?</a:t>
            </a:r>
            <a:endParaRPr sz="2400" b="1" dirty="0">
              <a:solidFill>
                <a:schemeClr val="tx1"/>
              </a:solidFill>
              <a:latin typeface="Arial Black" panose="020B0A04020102020204" pitchFamily="34" charset="0"/>
              <a:cs typeface="Arial" panose="020B0604020202020204" pitchFamily="34" charset="0"/>
            </a:endParaRPr>
          </a:p>
        </p:txBody>
      </p:sp>
      <p:pic>
        <p:nvPicPr>
          <p:cNvPr id="638" name="object 2"/>
          <p:cNvPicPr/>
          <p:nvPr/>
        </p:nvPicPr>
        <p:blipFill>
          <a:blip r:embed="rId3" cstate="print"/>
          <a:stretch>
            <a:fillRect/>
          </a:stretch>
        </p:blipFill>
        <p:spPr>
          <a:xfrm>
            <a:off x="10970537" y="417168"/>
            <a:ext cx="609549" cy="851572"/>
          </a:xfrm>
          <a:prstGeom prst="rect">
            <a:avLst/>
          </a:prstGeom>
        </p:spPr>
      </p:pic>
      <p:sp>
        <p:nvSpPr>
          <p:cNvPr id="619" name="object 619"/>
          <p:cNvSpPr/>
          <p:nvPr/>
        </p:nvSpPr>
        <p:spPr>
          <a:xfrm>
            <a:off x="1041555" y="2345150"/>
            <a:ext cx="4538963" cy="3788427"/>
          </a:xfrm>
          <a:custGeom>
            <a:avLst/>
            <a:gdLst/>
            <a:ahLst/>
            <a:cxnLst/>
            <a:rect l="l" t="t" r="r" b="b"/>
            <a:pathLst>
              <a:path w="4373245" h="4373245">
                <a:moveTo>
                  <a:pt x="4372683" y="4372683"/>
                </a:moveTo>
                <a:lnTo>
                  <a:pt x="0" y="4372683"/>
                </a:lnTo>
                <a:lnTo>
                  <a:pt x="0" y="0"/>
                </a:lnTo>
                <a:lnTo>
                  <a:pt x="4372683" y="0"/>
                </a:lnTo>
                <a:lnTo>
                  <a:pt x="4372683" y="4372683"/>
                </a:lnTo>
                <a:close/>
              </a:path>
            </a:pathLst>
          </a:custGeom>
          <a:ln w="12700">
            <a:solidFill>
              <a:srgbClr val="000000"/>
            </a:solidFill>
          </a:ln>
        </p:spPr>
        <p:txBody>
          <a:bodyPr wrap="square" lIns="0" tIns="0" rIns="0" bIns="0" rtlCol="0"/>
          <a:lstStyle/>
          <a:p>
            <a:endParaRPr/>
          </a:p>
        </p:txBody>
      </p:sp>
      <p:sp>
        <p:nvSpPr>
          <p:cNvPr id="624" name="object 624"/>
          <p:cNvSpPr/>
          <p:nvPr/>
        </p:nvSpPr>
        <p:spPr>
          <a:xfrm>
            <a:off x="6611483" y="2328785"/>
            <a:ext cx="4538963" cy="3788427"/>
          </a:xfrm>
          <a:custGeom>
            <a:avLst/>
            <a:gdLst/>
            <a:ahLst/>
            <a:cxnLst/>
            <a:rect l="l" t="t" r="r" b="b"/>
            <a:pathLst>
              <a:path w="4373245" h="4373245">
                <a:moveTo>
                  <a:pt x="4372683" y="4372683"/>
                </a:moveTo>
                <a:lnTo>
                  <a:pt x="0" y="4372683"/>
                </a:lnTo>
                <a:lnTo>
                  <a:pt x="0" y="0"/>
                </a:lnTo>
                <a:lnTo>
                  <a:pt x="4372683" y="0"/>
                </a:lnTo>
                <a:lnTo>
                  <a:pt x="4372683" y="4372683"/>
                </a:lnTo>
                <a:close/>
              </a:path>
            </a:pathLst>
          </a:custGeom>
          <a:ln w="12700">
            <a:solidFill>
              <a:srgbClr val="000000"/>
            </a:solidFill>
          </a:ln>
        </p:spPr>
        <p:txBody>
          <a:bodyPr wrap="square" lIns="0" tIns="0" rIns="0" bIns="0" rtlCol="0"/>
          <a:lstStyle/>
          <a:p>
            <a:endParaRPr/>
          </a:p>
        </p:txBody>
      </p:sp>
      <p:pic>
        <p:nvPicPr>
          <p:cNvPr id="19" name="Google Shape;164;g27dfd614350_1_3"/>
          <p:cNvPicPr preferRelativeResize="0"/>
          <p:nvPr/>
        </p:nvPicPr>
        <p:blipFill rotWithShape="1">
          <a:blip r:embed="rId4">
            <a:alphaModFix/>
          </a:blip>
          <a:srcRect b="25154"/>
          <a:stretch/>
        </p:blipFill>
        <p:spPr>
          <a:xfrm>
            <a:off x="1232436" y="2559216"/>
            <a:ext cx="4142892" cy="3304641"/>
          </a:xfrm>
          <a:prstGeom prst="rect">
            <a:avLst/>
          </a:prstGeom>
          <a:ln>
            <a:noFill/>
          </a:ln>
          <a:effectLst/>
        </p:spPr>
      </p:pic>
      <p:pic>
        <p:nvPicPr>
          <p:cNvPr id="2" name="Imagen 1"/>
          <p:cNvPicPr>
            <a:picLocks noChangeAspect="1"/>
          </p:cNvPicPr>
          <p:nvPr/>
        </p:nvPicPr>
        <p:blipFill rotWithShape="1">
          <a:blip r:embed="rId5">
            <a:extLst>
              <a:ext uri="{28A0092B-C50C-407E-A947-70E740481C1C}">
                <a14:useLocalDpi xmlns:a14="http://schemas.microsoft.com/office/drawing/2010/main" val="0"/>
              </a:ext>
            </a:extLst>
          </a:blip>
          <a:srcRect l="5986" t="3416" r="8914" b="13579"/>
          <a:stretch/>
        </p:blipFill>
        <p:spPr>
          <a:xfrm>
            <a:off x="6761672" y="2513008"/>
            <a:ext cx="4227628" cy="3389870"/>
          </a:xfrm>
          <a:prstGeom prst="rect">
            <a:avLst/>
          </a:prstGeom>
          <a:effectLst/>
        </p:spPr>
      </p:pic>
      <p:sp>
        <p:nvSpPr>
          <p:cNvPr id="5" name="Rectángulo 4">
            <a:extLst>
              <a:ext uri="{FF2B5EF4-FFF2-40B4-BE49-F238E27FC236}">
                <a16:creationId xmlns:a16="http://schemas.microsoft.com/office/drawing/2014/main" id="{075D278B-6F12-E5AF-D61F-F6F82CBEA8B1}"/>
              </a:ext>
            </a:extLst>
          </p:cNvPr>
          <p:cNvSpPr/>
          <p:nvPr/>
        </p:nvSpPr>
        <p:spPr>
          <a:xfrm>
            <a:off x="5271458" y="-682217"/>
            <a:ext cx="1340025" cy="3982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object 693"/>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16" name="Imagen 15"/>
          <p:cNvPicPr>
            <a:picLocks noChangeAspect="1"/>
          </p:cNvPicPr>
          <p:nvPr/>
        </p:nvPicPr>
        <p:blipFill>
          <a:blip r:embed="rId6">
            <a:biLevel thresh="50000"/>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12" name="object 2"/>
          <p:cNvSpPr txBox="1">
            <a:spLocks/>
          </p:cNvSpPr>
          <p:nvPr/>
        </p:nvSpPr>
        <p:spPr>
          <a:xfrm>
            <a:off x="1510830" y="605175"/>
            <a:ext cx="6406826" cy="611009"/>
          </a:xfrm>
          <a:prstGeom prst="rect">
            <a:avLst/>
          </a:prstGeom>
        </p:spPr>
        <p:txBody>
          <a:bodyPr vert="horz" wrap="square" lIns="0" tIns="117420" rIns="0" bIns="0" rtlCol="0">
            <a:spAutoFit/>
          </a:bodyPr>
          <a:lstStyle>
            <a:lvl1pPr>
              <a:defRPr sz="6150" b="0" i="0">
                <a:solidFill>
                  <a:srgbClr val="B01333"/>
                </a:solidFill>
                <a:latin typeface="Arial Black"/>
                <a:ea typeface="+mj-ea"/>
                <a:cs typeface="Arial Black"/>
              </a:defRPr>
            </a:lvl1pPr>
          </a:lstStyle>
          <a:p>
            <a:pPr marL="7701">
              <a:spcBef>
                <a:spcPts val="80"/>
              </a:spcBef>
            </a:pPr>
            <a:r>
              <a:rPr lang="es-PE" sz="3200" dirty="0">
                <a:solidFill>
                  <a:srgbClr val="231F1F"/>
                </a:solidFill>
              </a:rPr>
              <a:t>Contenido</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 name="object 641"/>
          <p:cNvPicPr/>
          <p:nvPr/>
        </p:nvPicPr>
        <p:blipFill>
          <a:blip r:embed="rId3" cstate="print"/>
          <a:stretch>
            <a:fillRect/>
          </a:stretch>
        </p:blipFill>
        <p:spPr>
          <a:xfrm>
            <a:off x="10970536" y="417168"/>
            <a:ext cx="609549" cy="851572"/>
          </a:xfrm>
          <a:prstGeom prst="rect">
            <a:avLst/>
          </a:prstGeom>
        </p:spPr>
      </p:pic>
      <p:sp>
        <p:nvSpPr>
          <p:cNvPr id="7" name="object 693"/>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8" name="Imagen 7"/>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9" name="object 2"/>
          <p:cNvSpPr txBox="1">
            <a:spLocks/>
          </p:cNvSpPr>
          <p:nvPr/>
        </p:nvSpPr>
        <p:spPr>
          <a:xfrm>
            <a:off x="1510830" y="605175"/>
            <a:ext cx="6406826" cy="611009"/>
          </a:xfrm>
          <a:prstGeom prst="rect">
            <a:avLst/>
          </a:prstGeom>
        </p:spPr>
        <p:txBody>
          <a:bodyPr vert="horz" wrap="square" lIns="0" tIns="117420" rIns="0" bIns="0" rtlCol="0">
            <a:spAutoFit/>
          </a:bodyPr>
          <a:lstStyle>
            <a:lvl1pPr>
              <a:defRPr sz="6150" b="0" i="0">
                <a:solidFill>
                  <a:srgbClr val="B01333"/>
                </a:solidFill>
                <a:latin typeface="Arial Black"/>
                <a:ea typeface="+mj-ea"/>
                <a:cs typeface="Arial Black"/>
              </a:defRPr>
            </a:lvl1pPr>
          </a:lstStyle>
          <a:p>
            <a:pPr marL="7701">
              <a:spcBef>
                <a:spcPts val="80"/>
              </a:spcBef>
            </a:pPr>
            <a:r>
              <a:rPr lang="es-PE" sz="3200" dirty="0">
                <a:solidFill>
                  <a:srgbClr val="231F1F"/>
                </a:solidFill>
              </a:rPr>
              <a:t>Contenido</a:t>
            </a:r>
          </a:p>
        </p:txBody>
      </p:sp>
      <p:sp>
        <p:nvSpPr>
          <p:cNvPr id="10" name="Rectángulo 9"/>
          <p:cNvSpPr/>
          <p:nvPr/>
        </p:nvSpPr>
        <p:spPr>
          <a:xfrm>
            <a:off x="1514681" y="1271005"/>
            <a:ext cx="10065407" cy="461665"/>
          </a:xfrm>
          <a:prstGeom prst="rect">
            <a:avLst/>
          </a:prstGeom>
        </p:spPr>
        <p:txBody>
          <a:bodyPr wrap="square">
            <a:spAutoFit/>
          </a:bodyPr>
          <a:lstStyle/>
          <a:p>
            <a:pPr algn="l" rtl="0">
              <a:buClr>
                <a:srgbClr val="000000"/>
              </a:buClr>
              <a:buSzPts val="5400"/>
            </a:pPr>
            <a:r>
              <a:rPr lang="es-PE" sz="2400" dirty="0">
                <a:solidFill>
                  <a:schemeClr val="bg1">
                    <a:lumMod val="50000"/>
                  </a:schemeClr>
                </a:solidFill>
                <a:latin typeface="Arial Black" panose="020B0A04020102020204" pitchFamily="34" charset="0"/>
                <a:ea typeface="Work Sans ExtraBold"/>
                <a:cs typeface="Work Sans ExtraBold"/>
                <a:sym typeface="Work Sans ExtraBold"/>
              </a:rPr>
              <a:t>Subtitulo</a:t>
            </a:r>
            <a:endParaRPr lang="es-PE" sz="2425" dirty="0">
              <a:solidFill>
                <a:schemeClr val="bg1">
                  <a:lumMod val="50000"/>
                </a:schemeClr>
              </a:solidFill>
              <a:latin typeface="Arial Black" panose="020B0A04020102020204" pitchFamily="34" charset="0"/>
              <a:ea typeface="Work Sans ExtraBold"/>
              <a:cs typeface="Work Sans ExtraBold"/>
              <a:sym typeface="Work Sans ExtraBold"/>
            </a:endParaRPr>
          </a:p>
        </p:txBody>
      </p:sp>
    </p:spTree>
    <p:custDataLst>
      <p:tags r:id="rId1"/>
    </p:custDataLst>
    <p:extLst>
      <p:ext uri="{BB962C8B-B14F-4D97-AF65-F5344CB8AC3E}">
        <p14:creationId xmlns:p14="http://schemas.microsoft.com/office/powerpoint/2010/main" val="4066212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t="8916" b="6584"/>
          <a:stretch/>
        </p:blipFill>
        <p:spPr>
          <a:xfrm>
            <a:off x="428" y="-20537"/>
            <a:ext cx="12191144" cy="6867627"/>
          </a:xfrm>
          <a:prstGeom prst="rect">
            <a:avLst/>
          </a:prstGeom>
        </p:spPr>
      </p:pic>
      <p:sp>
        <p:nvSpPr>
          <p:cNvPr id="3" name="object 3"/>
          <p:cNvSpPr/>
          <p:nvPr/>
        </p:nvSpPr>
        <p:spPr>
          <a:xfrm>
            <a:off x="4139" y="3491556"/>
            <a:ext cx="12191144" cy="3382792"/>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alpha val="90000"/>
            </a:srgbClr>
          </a:solidFill>
        </p:spPr>
        <p:txBody>
          <a:bodyPr wrap="square" lIns="0" tIns="0" rIns="0" bIns="0" rtlCol="0"/>
          <a:lstStyle/>
          <a:p>
            <a:endParaRPr dirty="0"/>
          </a:p>
        </p:txBody>
      </p:sp>
      <p:sp>
        <p:nvSpPr>
          <p:cNvPr id="2" name="object 628">
            <a:extLst>
              <a:ext uri="{FF2B5EF4-FFF2-40B4-BE49-F238E27FC236}">
                <a16:creationId xmlns:a16="http://schemas.microsoft.com/office/drawing/2014/main" id="{B7384833-1494-3273-96A3-5D6B9F45D3FF}"/>
              </a:ext>
            </a:extLst>
          </p:cNvPr>
          <p:cNvSpPr/>
          <p:nvPr/>
        </p:nvSpPr>
        <p:spPr>
          <a:xfrm>
            <a:off x="858229" y="3491556"/>
            <a:ext cx="1933230" cy="285263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accent3"/>
          </a:solidFill>
        </p:spPr>
        <p:txBody>
          <a:bodyPr wrap="square" lIns="0" tIns="0" rIns="0" bIns="0" rtlCol="0"/>
          <a:lstStyle/>
          <a:p>
            <a:endParaRPr/>
          </a:p>
        </p:txBody>
      </p:sp>
      <p:sp>
        <p:nvSpPr>
          <p:cNvPr id="19" name="Elipse 18">
            <a:extLst>
              <a:ext uri="{FF2B5EF4-FFF2-40B4-BE49-F238E27FC236}">
                <a16:creationId xmlns:a16="http://schemas.microsoft.com/office/drawing/2014/main" id="{B7E54513-7AF2-6236-B5CA-F40524C8F12C}"/>
              </a:ext>
            </a:extLst>
          </p:cNvPr>
          <p:cNvSpPr/>
          <p:nvPr/>
        </p:nvSpPr>
        <p:spPr>
          <a:xfrm>
            <a:off x="1316559" y="4353155"/>
            <a:ext cx="1016570" cy="1016570"/>
          </a:xfrm>
          <a:prstGeom prst="ellipse">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2" name="object 12"/>
          <p:cNvSpPr/>
          <p:nvPr/>
        </p:nvSpPr>
        <p:spPr>
          <a:xfrm>
            <a:off x="1520531" y="4606428"/>
            <a:ext cx="633903" cy="524633"/>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sp>
        <p:nvSpPr>
          <p:cNvPr id="8" name="CuadroTexto 7"/>
          <p:cNvSpPr txBox="1"/>
          <p:nvPr/>
        </p:nvSpPr>
        <p:spPr>
          <a:xfrm>
            <a:off x="3415953" y="4503642"/>
            <a:ext cx="7045984" cy="707886"/>
          </a:xfrm>
          <a:prstGeom prst="rect">
            <a:avLst/>
          </a:prstGeom>
          <a:noFill/>
        </p:spPr>
        <p:txBody>
          <a:bodyPr wrap="square" rtlCol="0">
            <a:spAutoFit/>
          </a:bodyPr>
          <a:lstStyle/>
          <a:p>
            <a:pPr algn="l"/>
            <a:r>
              <a:rPr lang="es-PE" sz="4000" b="1" dirty="0">
                <a:solidFill>
                  <a:schemeClr val="bg1"/>
                </a:solidFill>
                <a:latin typeface="Arial Black"/>
                <a:cs typeface="Arial Black"/>
              </a:rPr>
              <a:t>Conceptos básicos</a:t>
            </a:r>
          </a:p>
        </p:txBody>
      </p:sp>
    </p:spTree>
    <p:custDataLst>
      <p:tags r:id="rId1"/>
    </p:custDataLst>
    <p:extLst>
      <p:ext uri="{BB962C8B-B14F-4D97-AF65-F5344CB8AC3E}">
        <p14:creationId xmlns:p14="http://schemas.microsoft.com/office/powerpoint/2010/main" val="437341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209208" y="681294"/>
            <a:ext cx="9773584" cy="5495413"/>
          </a:xfrm>
          <a:prstGeom prst="rect">
            <a:avLst/>
          </a:prstGeom>
          <a:solidFill>
            <a:schemeClr val="accent3"/>
          </a:solidFill>
          <a:ln>
            <a:solidFill>
              <a:schemeClr val="accent3"/>
            </a:solidFill>
          </a:ln>
        </p:spPr>
      </p:pic>
      <p:grpSp>
        <p:nvGrpSpPr>
          <p:cNvPr id="3" name="Grupo 2"/>
          <p:cNvGrpSpPr/>
          <p:nvPr/>
        </p:nvGrpSpPr>
        <p:grpSpPr>
          <a:xfrm>
            <a:off x="1208569" y="3418886"/>
            <a:ext cx="9774864" cy="2779474"/>
            <a:chOff x="1992313" y="5637996"/>
            <a:chExt cx="16119475" cy="4583559"/>
          </a:xfrm>
        </p:grpSpPr>
        <p:sp>
          <p:nvSpPr>
            <p:cNvPr id="982" name="object 982"/>
            <p:cNvSpPr/>
            <p:nvPr/>
          </p:nvSpPr>
          <p:spPr>
            <a:xfrm>
              <a:off x="1992313" y="5742770"/>
              <a:ext cx="16119475" cy="4478785"/>
            </a:xfrm>
            <a:custGeom>
              <a:avLst/>
              <a:gdLst/>
              <a:ahLst/>
              <a:cxnLst/>
              <a:rect l="l" t="t" r="r" b="b"/>
              <a:pathLst>
                <a:path w="16119475" h="4516120">
                  <a:moveTo>
                    <a:pt x="0" y="4515673"/>
                  </a:moveTo>
                  <a:lnTo>
                    <a:pt x="16119467" y="4515673"/>
                  </a:lnTo>
                  <a:lnTo>
                    <a:pt x="16119467" y="0"/>
                  </a:lnTo>
                  <a:lnTo>
                    <a:pt x="0" y="0"/>
                  </a:lnTo>
                  <a:lnTo>
                    <a:pt x="0" y="4515673"/>
                  </a:lnTo>
                  <a:close/>
                </a:path>
              </a:pathLst>
            </a:custGeom>
            <a:solidFill>
              <a:schemeClr val="tx1">
                <a:lumMod val="90000"/>
                <a:lumOff val="10000"/>
                <a:alpha val="80000"/>
              </a:schemeClr>
            </a:solidFill>
          </p:spPr>
          <p:txBody>
            <a:bodyPr wrap="square" lIns="0" tIns="0" rIns="0" bIns="0" rtlCol="0"/>
            <a:lstStyle/>
            <a:p>
              <a:endParaRPr/>
            </a:p>
          </p:txBody>
        </p:sp>
        <p:sp>
          <p:nvSpPr>
            <p:cNvPr id="985" name="object 985"/>
            <p:cNvSpPr/>
            <p:nvPr/>
          </p:nvSpPr>
          <p:spPr>
            <a:xfrm>
              <a:off x="1992313" y="5637996"/>
              <a:ext cx="16119475" cy="104775"/>
            </a:xfrm>
            <a:custGeom>
              <a:avLst/>
              <a:gdLst/>
              <a:ahLst/>
              <a:cxnLst/>
              <a:rect l="l" t="t" r="r" b="b"/>
              <a:pathLst>
                <a:path w="16119475" h="104775">
                  <a:moveTo>
                    <a:pt x="0" y="104708"/>
                  </a:moveTo>
                  <a:lnTo>
                    <a:pt x="16119467" y="104708"/>
                  </a:lnTo>
                  <a:lnTo>
                    <a:pt x="16119467" y="0"/>
                  </a:lnTo>
                  <a:lnTo>
                    <a:pt x="0" y="0"/>
                  </a:lnTo>
                  <a:lnTo>
                    <a:pt x="0" y="104708"/>
                  </a:lnTo>
                  <a:close/>
                </a:path>
              </a:pathLst>
            </a:custGeom>
            <a:solidFill>
              <a:schemeClr val="accent3">
                <a:alpha val="70000"/>
              </a:schemeClr>
            </a:solidFill>
          </p:spPr>
          <p:txBody>
            <a:bodyPr wrap="square" lIns="0" tIns="0" rIns="0" bIns="0" rtlCol="0"/>
            <a:lstStyle/>
            <a:p>
              <a:endParaRPr>
                <a:solidFill>
                  <a:schemeClr val="accent6"/>
                </a:solidFill>
              </a:endParaRPr>
            </a:p>
          </p:txBody>
        </p:sp>
      </p:grpSp>
      <p:sp>
        <p:nvSpPr>
          <p:cNvPr id="12" name="object 12"/>
          <p:cNvSpPr/>
          <p:nvPr/>
        </p:nvSpPr>
        <p:spPr>
          <a:xfrm>
            <a:off x="4279" y="3"/>
            <a:ext cx="12163805" cy="6857615"/>
          </a:xfrm>
          <a:custGeom>
            <a:avLst/>
            <a:gdLst/>
            <a:ahLst/>
            <a:cxnLst/>
            <a:rect l="l" t="t" r="r" b="b"/>
            <a:pathLst>
              <a:path w="20059015" h="11308715">
                <a:moveTo>
                  <a:pt x="3799535" y="0"/>
                </a:moveTo>
                <a:lnTo>
                  <a:pt x="0" y="0"/>
                </a:lnTo>
                <a:lnTo>
                  <a:pt x="0" y="3514191"/>
                </a:lnTo>
                <a:lnTo>
                  <a:pt x="35255" y="3551834"/>
                </a:lnTo>
                <a:lnTo>
                  <a:pt x="3799535" y="0"/>
                </a:lnTo>
                <a:close/>
              </a:path>
              <a:path w="20059015" h="11308715">
                <a:moveTo>
                  <a:pt x="20058457" y="8072196"/>
                </a:moveTo>
                <a:lnTo>
                  <a:pt x="16249371" y="11308550"/>
                </a:lnTo>
                <a:lnTo>
                  <a:pt x="20058457" y="11308550"/>
                </a:lnTo>
                <a:lnTo>
                  <a:pt x="20058457" y="8072196"/>
                </a:lnTo>
                <a:close/>
              </a:path>
            </a:pathLst>
          </a:custGeom>
          <a:solidFill>
            <a:srgbClr val="F2F2F2">
              <a:alpha val="19999"/>
            </a:srgbClr>
          </a:solidFill>
        </p:spPr>
        <p:txBody>
          <a:bodyPr wrap="square" lIns="0" tIns="0" rIns="0" bIns="0" rtlCol="0"/>
          <a:lstStyle/>
          <a:p>
            <a:endParaRPr/>
          </a:p>
        </p:txBody>
      </p:sp>
      <p:sp>
        <p:nvSpPr>
          <p:cNvPr id="984" name="object 984"/>
          <p:cNvSpPr txBox="1"/>
          <p:nvPr/>
        </p:nvSpPr>
        <p:spPr>
          <a:xfrm>
            <a:off x="3071957" y="4373771"/>
            <a:ext cx="6048209" cy="790078"/>
          </a:xfrm>
          <a:prstGeom prst="rect">
            <a:avLst/>
          </a:prstGeom>
        </p:spPr>
        <p:txBody>
          <a:bodyPr vert="horz" wrap="square" lIns="0" tIns="71237" rIns="0" bIns="0" rtlCol="0">
            <a:spAutoFit/>
          </a:bodyPr>
          <a:lstStyle/>
          <a:p>
            <a:pPr marL="548331" marR="3081" indent="-541015" algn="ctr">
              <a:lnSpc>
                <a:spcPts val="2498"/>
              </a:lnSpc>
              <a:spcBef>
                <a:spcPts val="561"/>
              </a:spcBef>
            </a:pPr>
            <a:r>
              <a:rPr lang="es-PE" sz="2400" dirty="0">
                <a:solidFill>
                  <a:srgbClr val="FFFFFF"/>
                </a:solidFill>
                <a:latin typeface="Arial Black"/>
                <a:cs typeface="Arial Black"/>
              </a:rPr>
              <a:t>Empecemos observando</a:t>
            </a:r>
          </a:p>
          <a:p>
            <a:pPr marL="548331" marR="3081" indent="-541015" algn="ctr">
              <a:lnSpc>
                <a:spcPts val="2498"/>
              </a:lnSpc>
              <a:spcBef>
                <a:spcPts val="561"/>
              </a:spcBef>
            </a:pPr>
            <a:r>
              <a:rPr lang="es-PE" sz="2400" dirty="0">
                <a:solidFill>
                  <a:srgbClr val="FFFFFF"/>
                </a:solidFill>
                <a:latin typeface="Arial Black"/>
                <a:cs typeface="Arial Black"/>
              </a:rPr>
              <a:t>el siguiente video.</a:t>
            </a:r>
          </a:p>
        </p:txBody>
      </p:sp>
      <p:sp>
        <p:nvSpPr>
          <p:cNvPr id="10" name="object 5"/>
          <p:cNvSpPr/>
          <p:nvPr/>
        </p:nvSpPr>
        <p:spPr>
          <a:xfrm>
            <a:off x="5699192" y="2920715"/>
            <a:ext cx="793618" cy="793618"/>
          </a:xfrm>
          <a:custGeom>
            <a:avLst/>
            <a:gdLst/>
            <a:ahLst/>
            <a:cxnLst/>
            <a:rect l="l" t="t" r="r" b="b"/>
            <a:pathLst>
              <a:path w="1308735" h="1308735">
                <a:moveTo>
                  <a:pt x="654105" y="0"/>
                </a:moveTo>
                <a:lnTo>
                  <a:pt x="605288" y="1794"/>
                </a:lnTo>
                <a:lnTo>
                  <a:pt x="557446" y="7092"/>
                </a:lnTo>
                <a:lnTo>
                  <a:pt x="510704" y="15767"/>
                </a:lnTo>
                <a:lnTo>
                  <a:pt x="465190" y="27693"/>
                </a:lnTo>
                <a:lnTo>
                  <a:pt x="421029" y="42744"/>
                </a:lnTo>
                <a:lnTo>
                  <a:pt x="378349" y="60793"/>
                </a:lnTo>
                <a:lnTo>
                  <a:pt x="337276" y="81714"/>
                </a:lnTo>
                <a:lnTo>
                  <a:pt x="297936" y="105379"/>
                </a:lnTo>
                <a:lnTo>
                  <a:pt x="260456" y="131663"/>
                </a:lnTo>
                <a:lnTo>
                  <a:pt x="224962" y="160439"/>
                </a:lnTo>
                <a:lnTo>
                  <a:pt x="191581" y="191581"/>
                </a:lnTo>
                <a:lnTo>
                  <a:pt x="160439" y="224962"/>
                </a:lnTo>
                <a:lnTo>
                  <a:pt x="131663" y="260456"/>
                </a:lnTo>
                <a:lnTo>
                  <a:pt x="105379" y="297936"/>
                </a:lnTo>
                <a:lnTo>
                  <a:pt x="81714" y="337276"/>
                </a:lnTo>
                <a:lnTo>
                  <a:pt x="60793" y="378349"/>
                </a:lnTo>
                <a:lnTo>
                  <a:pt x="42744" y="421029"/>
                </a:lnTo>
                <a:lnTo>
                  <a:pt x="27693" y="465190"/>
                </a:lnTo>
                <a:lnTo>
                  <a:pt x="15767" y="510704"/>
                </a:lnTo>
                <a:lnTo>
                  <a:pt x="7092" y="557446"/>
                </a:lnTo>
                <a:lnTo>
                  <a:pt x="1794" y="605288"/>
                </a:lnTo>
                <a:lnTo>
                  <a:pt x="0" y="654105"/>
                </a:lnTo>
                <a:lnTo>
                  <a:pt x="1794" y="702922"/>
                </a:lnTo>
                <a:lnTo>
                  <a:pt x="7092" y="750765"/>
                </a:lnTo>
                <a:lnTo>
                  <a:pt x="15767" y="797507"/>
                </a:lnTo>
                <a:lnTo>
                  <a:pt x="27693" y="843021"/>
                </a:lnTo>
                <a:lnTo>
                  <a:pt x="42744" y="887181"/>
                </a:lnTo>
                <a:lnTo>
                  <a:pt x="60793" y="929861"/>
                </a:lnTo>
                <a:lnTo>
                  <a:pt x="81714" y="970934"/>
                </a:lnTo>
                <a:lnTo>
                  <a:pt x="105379" y="1010274"/>
                </a:lnTo>
                <a:lnTo>
                  <a:pt x="131663" y="1047754"/>
                </a:lnTo>
                <a:lnTo>
                  <a:pt x="160439" y="1083248"/>
                </a:lnTo>
                <a:lnTo>
                  <a:pt x="191581" y="1116629"/>
                </a:lnTo>
                <a:lnTo>
                  <a:pt x="224962" y="1147771"/>
                </a:lnTo>
                <a:lnTo>
                  <a:pt x="260456" y="1176547"/>
                </a:lnTo>
                <a:lnTo>
                  <a:pt x="297936" y="1202831"/>
                </a:lnTo>
                <a:lnTo>
                  <a:pt x="337276" y="1226497"/>
                </a:lnTo>
                <a:lnTo>
                  <a:pt x="378349" y="1247417"/>
                </a:lnTo>
                <a:lnTo>
                  <a:pt x="421029" y="1265466"/>
                </a:lnTo>
                <a:lnTo>
                  <a:pt x="465190" y="1280517"/>
                </a:lnTo>
                <a:lnTo>
                  <a:pt x="510704" y="1292443"/>
                </a:lnTo>
                <a:lnTo>
                  <a:pt x="557446" y="1301119"/>
                </a:lnTo>
                <a:lnTo>
                  <a:pt x="605288" y="1306417"/>
                </a:lnTo>
                <a:lnTo>
                  <a:pt x="654105" y="1308211"/>
                </a:lnTo>
                <a:lnTo>
                  <a:pt x="702922" y="1306417"/>
                </a:lnTo>
                <a:lnTo>
                  <a:pt x="750765" y="1301119"/>
                </a:lnTo>
                <a:lnTo>
                  <a:pt x="797507" y="1292443"/>
                </a:lnTo>
                <a:lnTo>
                  <a:pt x="843021" y="1280517"/>
                </a:lnTo>
                <a:lnTo>
                  <a:pt x="887181" y="1265466"/>
                </a:lnTo>
                <a:lnTo>
                  <a:pt x="929861" y="1247417"/>
                </a:lnTo>
                <a:lnTo>
                  <a:pt x="970934" y="1226497"/>
                </a:lnTo>
                <a:lnTo>
                  <a:pt x="1010274" y="1202831"/>
                </a:lnTo>
                <a:lnTo>
                  <a:pt x="1047754" y="1176547"/>
                </a:lnTo>
                <a:lnTo>
                  <a:pt x="1083248" y="1147771"/>
                </a:lnTo>
                <a:lnTo>
                  <a:pt x="1116629" y="1116629"/>
                </a:lnTo>
                <a:lnTo>
                  <a:pt x="1147771" y="1083248"/>
                </a:lnTo>
                <a:lnTo>
                  <a:pt x="1176547" y="1047754"/>
                </a:lnTo>
                <a:lnTo>
                  <a:pt x="1202831" y="1010274"/>
                </a:lnTo>
                <a:lnTo>
                  <a:pt x="1226497" y="970934"/>
                </a:lnTo>
                <a:lnTo>
                  <a:pt x="1247417" y="929861"/>
                </a:lnTo>
                <a:lnTo>
                  <a:pt x="1265466" y="887181"/>
                </a:lnTo>
                <a:lnTo>
                  <a:pt x="1280517" y="843021"/>
                </a:lnTo>
                <a:lnTo>
                  <a:pt x="1292443" y="797507"/>
                </a:lnTo>
                <a:lnTo>
                  <a:pt x="1301119" y="750765"/>
                </a:lnTo>
                <a:lnTo>
                  <a:pt x="1306417" y="702922"/>
                </a:lnTo>
                <a:lnTo>
                  <a:pt x="1308211" y="654105"/>
                </a:lnTo>
                <a:lnTo>
                  <a:pt x="1306417" y="605288"/>
                </a:lnTo>
                <a:lnTo>
                  <a:pt x="1301119" y="557446"/>
                </a:lnTo>
                <a:lnTo>
                  <a:pt x="1292443" y="510704"/>
                </a:lnTo>
                <a:lnTo>
                  <a:pt x="1280517" y="465190"/>
                </a:lnTo>
                <a:lnTo>
                  <a:pt x="1265466" y="421029"/>
                </a:lnTo>
                <a:lnTo>
                  <a:pt x="1247417" y="378349"/>
                </a:lnTo>
                <a:lnTo>
                  <a:pt x="1226497" y="337276"/>
                </a:lnTo>
                <a:lnTo>
                  <a:pt x="1202831" y="297936"/>
                </a:lnTo>
                <a:lnTo>
                  <a:pt x="1176547" y="260456"/>
                </a:lnTo>
                <a:lnTo>
                  <a:pt x="1147771" y="224962"/>
                </a:lnTo>
                <a:lnTo>
                  <a:pt x="1116629" y="191581"/>
                </a:lnTo>
                <a:lnTo>
                  <a:pt x="1083248" y="160439"/>
                </a:lnTo>
                <a:lnTo>
                  <a:pt x="1047754" y="131663"/>
                </a:lnTo>
                <a:lnTo>
                  <a:pt x="1010274" y="105379"/>
                </a:lnTo>
                <a:lnTo>
                  <a:pt x="970934" y="81714"/>
                </a:lnTo>
                <a:lnTo>
                  <a:pt x="929861" y="60793"/>
                </a:lnTo>
                <a:lnTo>
                  <a:pt x="887181" y="42744"/>
                </a:lnTo>
                <a:lnTo>
                  <a:pt x="843021" y="27693"/>
                </a:lnTo>
                <a:lnTo>
                  <a:pt x="797507" y="15767"/>
                </a:lnTo>
                <a:lnTo>
                  <a:pt x="750765" y="7092"/>
                </a:lnTo>
                <a:lnTo>
                  <a:pt x="702922" y="1794"/>
                </a:lnTo>
                <a:lnTo>
                  <a:pt x="654105" y="0"/>
                </a:lnTo>
                <a:close/>
              </a:path>
            </a:pathLst>
          </a:custGeom>
          <a:solidFill>
            <a:schemeClr val="bg1"/>
          </a:solidFill>
        </p:spPr>
        <p:txBody>
          <a:bodyPr wrap="square" lIns="0" tIns="0" rIns="0" bIns="0" rtlCol="0"/>
          <a:lstStyle/>
          <a:p>
            <a:endParaRPr/>
          </a:p>
        </p:txBody>
      </p:sp>
      <p:sp>
        <p:nvSpPr>
          <p:cNvPr id="11" name="object 12"/>
          <p:cNvSpPr/>
          <p:nvPr/>
        </p:nvSpPr>
        <p:spPr>
          <a:xfrm>
            <a:off x="5814741" y="3059338"/>
            <a:ext cx="562519" cy="465554"/>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spTree>
    <p:custDataLst>
      <p:tags r:id="rId1"/>
    </p:custDataLst>
    <p:extLst>
      <p:ext uri="{BB962C8B-B14F-4D97-AF65-F5344CB8AC3E}">
        <p14:creationId xmlns:p14="http://schemas.microsoft.com/office/powerpoint/2010/main" val="2205392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stretch>
            <a:fillRect/>
          </a:stretch>
        </p:blipFill>
        <p:spPr>
          <a:xfrm>
            <a:off x="1209208" y="681294"/>
            <a:ext cx="9773584" cy="5495413"/>
          </a:xfrm>
          <a:prstGeom prst="rect">
            <a:avLst/>
          </a:prstGeom>
        </p:spPr>
      </p:pic>
      <p:grpSp>
        <p:nvGrpSpPr>
          <p:cNvPr id="3" name="Grupo 2"/>
          <p:cNvGrpSpPr/>
          <p:nvPr/>
        </p:nvGrpSpPr>
        <p:grpSpPr>
          <a:xfrm>
            <a:off x="1103966" y="5244893"/>
            <a:ext cx="9885133" cy="669624"/>
            <a:chOff x="1819816" y="8649217"/>
            <a:chExt cx="16301316" cy="1104259"/>
          </a:xfrm>
        </p:grpSpPr>
        <p:sp>
          <p:nvSpPr>
            <p:cNvPr id="2" name="Rectángulo 1"/>
            <p:cNvSpPr/>
            <p:nvPr/>
          </p:nvSpPr>
          <p:spPr>
            <a:xfrm>
              <a:off x="1819816" y="8649217"/>
              <a:ext cx="16301316" cy="110425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84" name="object 984"/>
            <p:cNvSpPr/>
            <p:nvPr/>
          </p:nvSpPr>
          <p:spPr>
            <a:xfrm>
              <a:off x="1819816" y="8761804"/>
              <a:ext cx="2046605" cy="861694"/>
            </a:xfrm>
            <a:custGeom>
              <a:avLst/>
              <a:gdLst/>
              <a:ahLst/>
              <a:cxnLst/>
              <a:rect l="l" t="t" r="r" b="b"/>
              <a:pathLst>
                <a:path w="2046604" h="861695">
                  <a:moveTo>
                    <a:pt x="2046220" y="0"/>
                  </a:moveTo>
                  <a:lnTo>
                    <a:pt x="0" y="0"/>
                  </a:lnTo>
                  <a:lnTo>
                    <a:pt x="0" y="861240"/>
                  </a:lnTo>
                  <a:lnTo>
                    <a:pt x="2046220" y="861240"/>
                  </a:lnTo>
                  <a:lnTo>
                    <a:pt x="1855880" y="430615"/>
                  </a:lnTo>
                  <a:lnTo>
                    <a:pt x="2046220" y="0"/>
                  </a:lnTo>
                  <a:close/>
                </a:path>
              </a:pathLst>
            </a:custGeom>
            <a:solidFill>
              <a:schemeClr val="accent3"/>
            </a:solidFill>
          </p:spPr>
          <p:txBody>
            <a:bodyPr wrap="square" lIns="0" tIns="0" rIns="0" bIns="0" rtlCol="0"/>
            <a:lstStyle/>
            <a:p>
              <a:endParaRPr/>
            </a:p>
          </p:txBody>
        </p:sp>
      </p:grpSp>
      <p:sp>
        <p:nvSpPr>
          <p:cNvPr id="468" name="object 468"/>
          <p:cNvSpPr/>
          <p:nvPr/>
        </p:nvSpPr>
        <p:spPr>
          <a:xfrm>
            <a:off x="1901977" y="5254595"/>
            <a:ext cx="7097125" cy="1603024"/>
          </a:xfrm>
          <a:custGeom>
            <a:avLst/>
            <a:gdLst/>
            <a:ahLst/>
            <a:cxnLst/>
            <a:rect l="l" t="t" r="r" b="b"/>
            <a:pathLst>
              <a:path w="11703685" h="2643504">
                <a:moveTo>
                  <a:pt x="58597" y="28663"/>
                </a:moveTo>
                <a:lnTo>
                  <a:pt x="26517" y="0"/>
                </a:lnTo>
                <a:lnTo>
                  <a:pt x="15925" y="2857"/>
                </a:lnTo>
                <a:lnTo>
                  <a:pt x="6921" y="9817"/>
                </a:lnTo>
                <a:lnTo>
                  <a:pt x="1320" y="19710"/>
                </a:lnTo>
                <a:lnTo>
                  <a:pt x="0" y="30607"/>
                </a:lnTo>
                <a:lnTo>
                  <a:pt x="2857" y="41198"/>
                </a:lnTo>
                <a:lnTo>
                  <a:pt x="9817" y="50203"/>
                </a:lnTo>
                <a:lnTo>
                  <a:pt x="11252" y="51447"/>
                </a:lnTo>
                <a:lnTo>
                  <a:pt x="20904" y="56934"/>
                </a:lnTo>
                <a:lnTo>
                  <a:pt x="31572" y="58369"/>
                </a:lnTo>
                <a:lnTo>
                  <a:pt x="42024" y="55778"/>
                </a:lnTo>
                <a:lnTo>
                  <a:pt x="51041" y="49212"/>
                </a:lnTo>
                <a:lnTo>
                  <a:pt x="56946" y="39509"/>
                </a:lnTo>
                <a:lnTo>
                  <a:pt x="58597" y="28663"/>
                </a:lnTo>
                <a:close/>
              </a:path>
              <a:path w="11703685" h="2643504">
                <a:moveTo>
                  <a:pt x="11703660" y="2643340"/>
                </a:moveTo>
                <a:lnTo>
                  <a:pt x="11691455" y="2641714"/>
                </a:lnTo>
                <a:lnTo>
                  <a:pt x="11684851" y="2643340"/>
                </a:lnTo>
                <a:lnTo>
                  <a:pt x="11703660" y="2643340"/>
                </a:lnTo>
                <a:close/>
              </a:path>
            </a:pathLst>
          </a:custGeom>
          <a:solidFill>
            <a:srgbClr val="CCCCCC">
              <a:alpha val="50000"/>
            </a:srgbClr>
          </a:solidFill>
        </p:spPr>
        <p:txBody>
          <a:bodyPr wrap="square" lIns="0" tIns="0" rIns="0" bIns="0" rtlCol="0"/>
          <a:lstStyle/>
          <a:p>
            <a:endParaRPr/>
          </a:p>
        </p:txBody>
      </p:sp>
      <p:sp>
        <p:nvSpPr>
          <p:cNvPr id="982" name="object 982"/>
          <p:cNvSpPr txBox="1"/>
          <p:nvPr/>
        </p:nvSpPr>
        <p:spPr>
          <a:xfrm>
            <a:off x="2535168" y="5276713"/>
            <a:ext cx="8089192" cy="545902"/>
          </a:xfrm>
          <a:prstGeom prst="rect">
            <a:avLst/>
          </a:prstGeom>
        </p:spPr>
        <p:txBody>
          <a:bodyPr vert="horz" wrap="square" lIns="0" tIns="10397" rIns="0" bIns="0" rtlCol="0">
            <a:spAutoFit/>
          </a:bodyPr>
          <a:lstStyle/>
          <a:p>
            <a:pPr marL="7701" algn="l">
              <a:spcBef>
                <a:spcPts val="82"/>
              </a:spcBef>
            </a:pPr>
            <a:r>
              <a:rPr lang="es-PE" sz="1698" b="1" spc="-69" dirty="0">
                <a:solidFill>
                  <a:srgbClr val="FFFFFF"/>
                </a:solidFill>
                <a:latin typeface="Arial" panose="020B0604020202020204" pitchFamily="34" charset="0"/>
                <a:cs typeface="Arial" panose="020B0604020202020204" pitchFamily="34" charset="0"/>
              </a:rPr>
              <a:t>Jean Zapata Rojas. (2013). La Estadística en la Vida Cotidiana 1</a:t>
            </a:r>
          </a:p>
          <a:p>
            <a:pPr marL="7701" algn="l">
              <a:spcBef>
                <a:spcPts val="82"/>
              </a:spcBef>
            </a:pPr>
            <a:r>
              <a:rPr lang="es-PE" sz="1698" b="1" spc="-69" dirty="0">
                <a:solidFill>
                  <a:srgbClr val="FFFFFF"/>
                </a:solidFill>
                <a:latin typeface="Arial" panose="020B0604020202020204" pitchFamily="34" charset="0"/>
                <a:cs typeface="Arial" panose="020B0604020202020204" pitchFamily="34" charset="0"/>
              </a:rPr>
              <a:t>YouTube1 [Video] https://www.youtube.com/watch?v=v5SrbyUdBmo</a:t>
            </a:r>
          </a:p>
        </p:txBody>
      </p:sp>
      <p:sp>
        <p:nvSpPr>
          <p:cNvPr id="985" name="object 985"/>
          <p:cNvSpPr txBox="1"/>
          <p:nvPr/>
        </p:nvSpPr>
        <p:spPr>
          <a:xfrm>
            <a:off x="1365834" y="5376878"/>
            <a:ext cx="960736" cy="454942"/>
          </a:xfrm>
          <a:prstGeom prst="rect">
            <a:avLst/>
          </a:prstGeom>
        </p:spPr>
        <p:txBody>
          <a:bodyPr vert="horz" wrap="square" lIns="0" tIns="6931" rIns="0" bIns="0" rtlCol="0">
            <a:spAutoFit/>
          </a:bodyPr>
          <a:lstStyle/>
          <a:p>
            <a:pPr marL="7701">
              <a:spcBef>
                <a:spcPts val="55"/>
              </a:spcBef>
            </a:pPr>
            <a:r>
              <a:rPr sz="2911" spc="-76" dirty="0">
                <a:solidFill>
                  <a:srgbClr val="FFFFFF"/>
                </a:solidFill>
                <a:latin typeface="Arial Black"/>
                <a:cs typeface="Arial Black"/>
              </a:rPr>
              <a:t>Ref.</a:t>
            </a:r>
            <a:endParaRPr sz="2911" dirty="0">
              <a:latin typeface="Arial Black"/>
              <a:cs typeface="Arial Black"/>
            </a:endParaRPr>
          </a:p>
        </p:txBody>
      </p:sp>
    </p:spTree>
    <p:custDataLst>
      <p:tags r:id="rId1"/>
    </p:custDataLst>
    <p:extLst>
      <p:ext uri="{BB962C8B-B14F-4D97-AF65-F5344CB8AC3E}">
        <p14:creationId xmlns:p14="http://schemas.microsoft.com/office/powerpoint/2010/main" val="17049512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cOiEwyfe"/>
  <p:tag name="ARTICULATE_SLIDE_COUNT" val="29"/>
  <p:tag name="ARTICULATE_PROJECT_OPEN" val="0"/>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Personalizado 31">
      <a:dk1>
        <a:srgbClr val="231F1F"/>
      </a:dk1>
      <a:lt1>
        <a:sysClr val="window" lastClr="FFFFFF"/>
      </a:lt1>
      <a:dk2>
        <a:srgbClr val="231F1F"/>
      </a:dk2>
      <a:lt2>
        <a:srgbClr val="FFFFFF"/>
      </a:lt2>
      <a:accent1>
        <a:srgbClr val="B01333"/>
      </a:accent1>
      <a:accent2>
        <a:srgbClr val="0070C0"/>
      </a:accent2>
      <a:accent3>
        <a:srgbClr val="8B33C9"/>
      </a:accent3>
      <a:accent4>
        <a:srgbClr val="828282"/>
      </a:accent4>
      <a:accent5>
        <a:srgbClr val="FFD520"/>
      </a:accent5>
      <a:accent6>
        <a:srgbClr val="B9A86B"/>
      </a:accent6>
      <a:hlink>
        <a:srgbClr val="B01333"/>
      </a:hlink>
      <a:folHlink>
        <a:srgbClr val="B2B2B2"/>
      </a:folHlink>
    </a:clrScheme>
    <a:fontScheme name="Personalizado 2">
      <a:majorFont>
        <a:latin typeface="Work Sans ExtraBold"/>
        <a:ea typeface=""/>
        <a:cs typeface=""/>
      </a:majorFont>
      <a:minorFont>
        <a:latin typeface="Work Sans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C520A04-B4DA-4227-BE03-19ACEECFEA20}">
  <we:reference id="wa104381411" version="2.4.5.0" store="es-ES" storeType="OMEX"/>
  <we:alternateReferences>
    <we:reference id="WA104381411" version="2.4.5.0" store="WA10438141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6239</TotalTime>
  <Words>743</Words>
  <Application>Microsoft Office PowerPoint</Application>
  <PresentationFormat>Panorámica</PresentationFormat>
  <Paragraphs>166</Paragraphs>
  <Slides>29</Slides>
  <Notes>8</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29</vt:i4>
      </vt:variant>
    </vt:vector>
  </HeadingPairs>
  <TitlesOfParts>
    <vt:vector size="42" baseType="lpstr">
      <vt:lpstr>Arial</vt:lpstr>
      <vt:lpstr>Arial Black</vt:lpstr>
      <vt:lpstr>Avenir Next</vt:lpstr>
      <vt:lpstr>Avenir Next Condensed</vt:lpstr>
      <vt:lpstr>Avenir Next Condensed Demi Bold</vt:lpstr>
      <vt:lpstr>Calibri</vt:lpstr>
      <vt:lpstr>Cambria</vt:lpstr>
      <vt:lpstr>Didot</vt:lpstr>
      <vt:lpstr>Open Sans</vt:lpstr>
      <vt:lpstr>Poppins</vt:lpstr>
      <vt:lpstr>Work Sans ExtraBold</vt:lpstr>
      <vt:lpstr>Work Sans SemiBold</vt:lpstr>
      <vt:lpstr>Office Theme</vt:lpstr>
      <vt:lpstr>Instrucciones para la correcta implementación de esta PPT</vt:lpstr>
      <vt:lpstr>Presentación de PowerPoint</vt:lpstr>
      <vt:lpstr>Presentación de PowerPoint</vt:lpstr>
      <vt:lpstr>Presentación de PowerPoint</vt:lpstr>
      <vt:lpstr>¿Sabías que…?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Título</vt:lpstr>
      <vt:lpstr>Presentación de PowerPoint</vt:lpstr>
      <vt:lpstr>Título</vt:lpstr>
      <vt:lpstr>Título</vt:lpstr>
      <vt:lpstr>Título</vt:lpstr>
      <vt:lpstr>Título</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 FAPSI</dc:title>
  <dc:creator>Cayetano</dc:creator>
  <cp:lastModifiedBy>Cayetano</cp:lastModifiedBy>
  <cp:revision>313</cp:revision>
  <dcterms:created xsi:type="dcterms:W3CDTF">2023-09-29T17:56:03Z</dcterms:created>
  <dcterms:modified xsi:type="dcterms:W3CDTF">2024-05-13T21:14:55Z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2023-09-29T00:00:00Z</vt:filetime>
  </property>
  <property fmtid="{D5CDD505-2E9C-101B-9397-08002B2CF9AE}" pid="3" name="Creator">
    <vt:lpwstr>Adobe Illustrator 27.2 (Windows)</vt:lpwstr>
  </property>
  <property fmtid="{D5CDD505-2E9C-101B-9397-08002B2CF9AE}" pid="4" name="CreatorVersion">
    <vt:lpwstr>21.0.0</vt:lpwstr>
  </property>
  <property fmtid="{D5CDD505-2E9C-101B-9397-08002B2CF9AE}" pid="5" name="GTS_PDFXVersion">
    <vt:lpwstr>PDF/X-4</vt:lpwstr>
  </property>
  <property fmtid="{D5CDD505-2E9C-101B-9397-08002B2CF9AE}" pid="6" name="LastSaved">
    <vt:filetime>2023-09-29T00:00:00Z</vt:filetime>
  </property>
  <property fmtid="{D5CDD505-2E9C-101B-9397-08002B2CF9AE}" pid="7" name="Producer">
    <vt:lpwstr>Adobe PDF library 17.00</vt:lpwstr>
  </property>
  <property fmtid="{D5CDD505-2E9C-101B-9397-08002B2CF9AE}" pid="8" name="ArticulateGUID">
    <vt:lpwstr>FE116D36-F182-46E4-8772-05AD4398B275</vt:lpwstr>
  </property>
  <property fmtid="{D5CDD505-2E9C-101B-9397-08002B2CF9AE}" pid="9" name="ArticulatePath">
    <vt:lpwstr>PLANTILLA FAPSI</vt:lpwstr>
  </property>
</Properties>
</file>